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19" r:id="rId3"/>
    <p:sldId id="320" r:id="rId4"/>
    <p:sldId id="321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</p:sldIdLst>
  <p:sldSz cx="12192000" cy="6858000"/>
  <p:notesSz cx="6889750" cy="100218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3178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832" y="0"/>
            <a:ext cx="2986309" cy="503178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1CD8E069-7B83-4271-83EE-AAF8B728710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5" tIns="46227" rIns="92455" bIns="4622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654" y="4823455"/>
            <a:ext cx="5512444" cy="3945297"/>
          </a:xfrm>
          <a:prstGeom prst="rect">
            <a:avLst/>
          </a:prstGeom>
        </p:spPr>
        <p:txBody>
          <a:bodyPr vert="horz" lIns="92455" tIns="46227" rIns="92455" bIns="4622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8711"/>
            <a:ext cx="2986309" cy="503178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832" y="9518711"/>
            <a:ext cx="2986309" cy="503178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AECA988A-9167-4667-A56E-371D48221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253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1101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5F2AE-7F02-AA01-C161-90D3C2B67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0E63A20-A94F-CF3F-1DEB-7491B65A5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E9C52BA-FA5C-D0B2-BF91-F2A21341A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78D865D-60DC-CB48-3C70-9AA62D6BF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4611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69704-00F4-DA0A-7CAE-221C7A531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CFE53B0-C8B3-AE59-A2C7-9A717C84CB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B36D886-DCD5-3424-0A08-A427CBBF9D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F5F864C-CADA-C4AF-2E0E-C0A6F1EB71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7223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1716-74C4-5268-3810-E05A4D8E3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4688F3E-394B-F276-5B97-7F858D440F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AC5B72B-CE18-CA60-045B-870418E0A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F691A9-9CBC-1949-0E8F-EDEEFCD2A4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336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6504A-2809-1BA0-8705-282B1F106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35707A4-3060-968E-1D28-E9D6257707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582E28E-694F-C567-49BB-387320009F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0C2761-F285-6269-C57E-65881D4F7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080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F4281-C639-06E2-152C-516E9F58B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D5D26FD-5833-0C7E-0D84-8C6EF842F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7D7A527-FF3E-4B0E-4F1E-01AD7ED2BB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BC3E9C-8FC1-E911-BD50-040D1A57CF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3095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86EEE-BDEE-50AE-AC8F-BB1687F90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DD46CCB-0685-B857-45AF-2484F34C1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156E50F-1701-8322-CE16-5FD30FFD2B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45C749-2EBE-3F4A-0C00-69BF79E07F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975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54229-5226-5587-0708-C000BDA27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F30586F-88A8-851F-3436-C996F6DDE7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19D8820-CAE5-E37C-4131-87D0A86872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69EE21F-3E1B-7DFD-7C18-B42F03229B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379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30C55-E501-6624-95F1-A74F3B424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B2863F0-B44A-BDBC-676D-AB1705E714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104B21F-D565-2B23-ADBF-9CF111ADF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4A8C3E-D77F-3F9E-D5BB-C764F7931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509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38BA9-6DC2-3AA7-2B4B-2A1FC4205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C226446-09A8-F6E9-93B8-A68BB7F3B5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56AE88B-9063-8613-C9B3-D60DC08B3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E055AAA-C4B4-CDD9-3E1B-DE26E59547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890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4DFD6-AEC8-4338-ECD9-4A743A575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FC2856E-ABA8-1FF5-EC66-5B3F594377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C4ECFCB-0139-5A6A-A040-520309003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933D34E-4CAD-FC7F-D385-54E04267EE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7123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8DCE2-B251-C443-6DE4-5819A4A34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5097873-35CF-238F-9458-7AD93BB35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BB3EC04-89F9-52D5-1502-F65B62082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097BBD9-CF80-AE13-88C4-59A241E1D3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CA988A-9167-4667-A56E-371D482219D9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9373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A4F925-4CC1-15B8-A083-8ECBA736D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EA9E0ED-7D83-68DD-E207-A4953D183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727E5B-0DC6-4735-6757-0423CD6A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8E1D72-E15E-1919-E0E0-15338BD80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AC532D-5C9B-2ED1-057E-C971B8B4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30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E004CA-5530-5D80-B8D8-A262726B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06DCC7-15EB-82DE-9534-9F8302203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CA313C-A8E2-BA6B-892E-1E7D9FCC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44D2A9-B13B-383D-5ADE-C68EABE2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19FDA5-81B4-2FA7-1A5A-32A6F31F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39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BFBB100-9B45-9E64-C0AC-9B66372EA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9359580-7A1B-6967-B08F-FA22E29E3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90542D-0030-896F-2917-908CB5963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861641-7B40-4841-EE15-CFA484EB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320BD-6F88-3B90-820B-A4AB02C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57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FC936-481E-0684-6ED2-66B38FFA3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48D9A1-FA75-8851-753F-01D5DED7F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F4FB4D-F4CE-8110-18EC-9D5C29AD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561D80-A164-D866-0C2B-DADC42EF8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7E351A-6D07-4B3D-5DDB-C7B8EB58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68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592233-3FFA-5F9F-9BE4-758159021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6828865-481B-A83D-0330-CC3A3ACBB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D132FC-9FB0-4583-9935-19A727B5A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F3F4EA-A378-B796-144A-CD0AAE812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8BB884-833A-ACB2-5FEA-B4C1E0CAA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9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655AA-669A-F4FD-C05E-F5160C98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98599C-D6BF-6B4E-F497-14D4A43830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6AAA42-0697-097D-E904-6E3B42B3C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77DDA3-3666-6922-AF76-4C12CDDDA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3E69AF1-49E6-851C-CEFD-C601960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5350582-96BD-1A2E-68DB-45AFAA80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690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A6EF52-696B-ACB7-BE0A-253D2BDB1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E73E7C-B181-5854-C716-61B5A331A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644D07-43BB-5268-0D3F-6AD8D7046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DA14B1C-A312-526B-CFB9-EF09A29AA8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2DD30D-653D-021A-EEA2-7FCCD0EFC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3A56BD0-3186-EF54-CA82-3E2FEA291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73713EA-6ACA-366D-AA0A-903E8251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8918AF0-56CC-93B4-39E4-326DAEAF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38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2D8DB3-2870-F4C4-A388-94BF96C12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0AD5B5B-3CF3-1479-FF85-482D39E3C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4C12B68-0853-3DFE-2EAB-A615CB46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C40AA7-A373-59DD-1C11-95AC5131D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70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CF6CC5-0B5E-4CAB-1566-6EE12F12C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0EB8E18-5E43-736B-AA76-CDC21C8E0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141F4B1-E6BD-9A0C-CD06-50E3D593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00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CB45E0-AE7D-D3CF-06A7-2F179C758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E1B6FF-37F9-6BD4-FF2B-C18A1C7E8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66D550-0174-FFBD-58F7-593206C04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4A18CB-77B7-7CAB-B3EB-BE52155C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343F1B-277A-5626-6A72-B36B1847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402DCAA-1523-C018-E7BB-B20C20036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212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F07094-C2BF-7207-E60B-4977DB20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9723F5B-BC6B-E18F-4D19-B0AA89ABD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CB13F6-5295-7667-80D3-21A3A6A0A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B57ACD-4644-8312-0EF3-1069E8FB0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FF2D436-2D9F-D4CE-2F38-CE94696D7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A31B62-DA63-4F0C-DBB8-8E34C209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16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4886CD0-4027-0A2D-B58F-87C998880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5AF249-A15F-212F-8AAF-603EB0570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AFBBC9-E9D0-87C2-D2A0-1A4B1D3FF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27A0-7324-4FEF-87B6-5CF871124414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72D6AC-88B6-B8DB-60DB-AA5BF9612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6F6FDD-FD3C-0FE9-5E6A-A5D7821F4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7A74C-C8CB-4FE7-93FC-2B6508662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05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ilanowomenfc@pec.i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8F53EE3-C041-4198-AA1E-C0851734F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02" y="2033262"/>
            <a:ext cx="6266181" cy="298174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MILANO WOMEN FC</a:t>
            </a:r>
            <a:b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POLO SPORTIVO, SOCIALE E DI INTEGRAZIONE PER IL CALCIO FEMMINILE</a:t>
            </a:r>
            <a:b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b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 </a:t>
            </a:r>
            <a:r>
              <a:rPr lang="en-US" sz="2900" b="1" kern="1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passione</a:t>
            </a: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diventa</a:t>
            </a: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futuro</a:t>
            </a: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e lo sport </a:t>
            </a:r>
            <a:r>
              <a:rPr lang="en-US" sz="2900" b="1" kern="1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diventa</a:t>
            </a:r>
            <a:r>
              <a:rPr lang="en-US" sz="29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uguaglianza</a:t>
            </a:r>
            <a:endParaRPr lang="en-US" sz="29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D296286-2DE7-6F1F-FCA5-E49842D1D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85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E56A422-52CC-E1C6-1378-D6B729D5D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7A9547CE-43F4-7965-49CF-8A04D8F6E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529AD3D4-1E02-C8B0-301B-CFF9A0BD9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51" y="392331"/>
            <a:ext cx="6314554" cy="6247008"/>
          </a:xfrm>
        </p:spPr>
        <p:txBody>
          <a:bodyPr>
            <a:normAutofit/>
          </a:bodyPr>
          <a:lstStyle/>
          <a:p>
            <a:pPr algn="just"/>
            <a:r>
              <a:rPr lang="it-IT" sz="2800" b="1" dirty="0">
                <a:solidFill>
                  <a:srgbClr val="7030A0"/>
                </a:solidFill>
              </a:rPr>
              <a:t>COLORI SOCIALI</a:t>
            </a:r>
            <a:r>
              <a:rPr lang="it-IT" sz="2800" dirty="0">
                <a:solidFill>
                  <a:srgbClr val="7030A0"/>
                </a:solidFill>
              </a:rPr>
              <a:t>: </a:t>
            </a:r>
          </a:p>
          <a:p>
            <a:pPr algn="just"/>
            <a:r>
              <a:rPr lang="it-IT" sz="2800" dirty="0">
                <a:solidFill>
                  <a:srgbClr val="7030A0"/>
                </a:solidFill>
              </a:rPr>
              <a:t>VIOLA/BIANCA (prima maglia</a:t>
            </a:r>
            <a:r>
              <a:rPr lang="it-IT" sz="2800" dirty="0"/>
              <a:t>)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  <a:p>
            <a:pPr algn="just"/>
            <a:endParaRPr lang="it-IT" sz="4000" b="1" dirty="0"/>
          </a:p>
          <a:p>
            <a:pPr algn="just"/>
            <a:endParaRPr lang="it-IT" sz="2800" dirty="0">
              <a:solidFill>
                <a:srgbClr val="7030A0"/>
              </a:solidFill>
            </a:endParaRPr>
          </a:p>
          <a:p>
            <a:pPr algn="just"/>
            <a:r>
              <a:rPr lang="it-IT" sz="2800" dirty="0">
                <a:solidFill>
                  <a:srgbClr val="7030A0"/>
                </a:solidFill>
              </a:rPr>
              <a:t>BIANCA/VIOLA (seconda maglia</a:t>
            </a:r>
            <a:r>
              <a:rPr lang="it-IT" sz="2800" dirty="0"/>
              <a:t>)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4118AC3C-B7AB-330E-D2A0-97BDE26BC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03" y="1343033"/>
            <a:ext cx="5341084" cy="1474001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DCC90B4E-2225-83B5-C472-486048C558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703" y="4239078"/>
            <a:ext cx="5400540" cy="1429066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256ABDE9-60DC-EC9C-F92B-2B05B727CC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404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0413305-4D36-7759-9953-7F12DE5AA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0F482A7A-9844-765A-3B50-38ED9457D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559A24E5-0979-804D-1AB0-BD1C05D94186}"/>
              </a:ext>
            </a:extLst>
          </p:cNvPr>
          <p:cNvSpPr txBox="1">
            <a:spLocks/>
          </p:cNvSpPr>
          <p:nvPr/>
        </p:nvSpPr>
        <p:spPr>
          <a:xfrm>
            <a:off x="259278" y="404470"/>
            <a:ext cx="6115396" cy="629938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solidFill>
                  <a:srgbClr val="7030A0"/>
                </a:solidFill>
              </a:rPr>
              <a:t>CONTATTI</a:t>
            </a:r>
          </a:p>
          <a:p>
            <a:pPr algn="just"/>
            <a:endParaRPr lang="it-IT" b="1" dirty="0">
              <a:solidFill>
                <a:srgbClr val="7030A0"/>
              </a:solidFill>
            </a:endParaRPr>
          </a:p>
          <a:p>
            <a:pPr algn="just"/>
            <a:r>
              <a:rPr lang="en-US" dirty="0">
                <a:solidFill>
                  <a:srgbClr val="7030A0"/>
                </a:solidFill>
              </a:rPr>
              <a:t>Per </a:t>
            </a:r>
            <a:r>
              <a:rPr lang="en-US" dirty="0" err="1">
                <a:solidFill>
                  <a:srgbClr val="7030A0"/>
                </a:solidFill>
              </a:rPr>
              <a:t>informazioni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proposte</a:t>
            </a:r>
            <a:r>
              <a:rPr lang="en-US" dirty="0">
                <a:solidFill>
                  <a:srgbClr val="7030A0"/>
                </a:solidFill>
              </a:rPr>
              <a:t> di </a:t>
            </a:r>
            <a:r>
              <a:rPr lang="en-US" dirty="0" err="1">
                <a:solidFill>
                  <a:srgbClr val="7030A0"/>
                </a:solidFill>
              </a:rPr>
              <a:t>collaborazione</a:t>
            </a:r>
            <a:r>
              <a:rPr lang="en-US" dirty="0">
                <a:solidFill>
                  <a:srgbClr val="7030A0"/>
                </a:solidFill>
              </a:rPr>
              <a:t> o </a:t>
            </a:r>
            <a:r>
              <a:rPr lang="en-US" dirty="0" err="1">
                <a:solidFill>
                  <a:srgbClr val="7030A0"/>
                </a:solidFill>
              </a:rPr>
              <a:t>sostegno</a:t>
            </a:r>
            <a:r>
              <a:rPr lang="en-US" dirty="0">
                <a:solidFill>
                  <a:srgbClr val="7030A0"/>
                </a:solidFill>
              </a:rPr>
              <a:t> al </a:t>
            </a:r>
            <a:r>
              <a:rPr lang="en-US" dirty="0" err="1">
                <a:solidFill>
                  <a:srgbClr val="7030A0"/>
                </a:solidFill>
              </a:rPr>
              <a:t>progetto</a:t>
            </a:r>
            <a:r>
              <a:rPr lang="en-US" dirty="0">
                <a:solidFill>
                  <a:srgbClr val="7030A0"/>
                </a:solidFill>
              </a:rPr>
              <a:t>: </a:t>
            </a:r>
            <a:r>
              <a:rPr lang="en-US" b="1" dirty="0">
                <a:solidFill>
                  <a:srgbClr val="7030A0"/>
                </a:solidFill>
              </a:rPr>
              <a:t>MILANO WOMEN FC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  <a:p>
            <a:pPr algn="just"/>
            <a:endParaRPr lang="en-US" dirty="0">
              <a:solidFill>
                <a:srgbClr val="7030A0"/>
              </a:solidFill>
            </a:endParaRPr>
          </a:p>
          <a:p>
            <a:pPr algn="just"/>
            <a:r>
              <a:rPr lang="en-US" dirty="0">
                <a:solidFill>
                  <a:srgbClr val="7030A0"/>
                </a:solidFill>
              </a:rPr>
              <a:t>Emai: </a:t>
            </a:r>
            <a:r>
              <a:rPr lang="en-US" i="1" dirty="0">
                <a:solidFill>
                  <a:srgbClr val="7030A0"/>
                </a:solidFill>
              </a:rPr>
              <a:t>Segreteria@milanowomen.it</a:t>
            </a:r>
          </a:p>
          <a:p>
            <a:pPr algn="just"/>
            <a:endParaRPr lang="en-US" i="1" dirty="0">
              <a:solidFill>
                <a:srgbClr val="7030A0"/>
              </a:solidFill>
            </a:endParaRPr>
          </a:p>
          <a:p>
            <a:pPr algn="just"/>
            <a:r>
              <a:rPr lang="en-US" i="1" dirty="0">
                <a:solidFill>
                  <a:srgbClr val="7030A0"/>
                </a:solidFill>
              </a:rPr>
              <a:t>PEC: </a:t>
            </a:r>
            <a:r>
              <a:rPr lang="en-US" i="1" dirty="0">
                <a:solidFill>
                  <a:srgbClr val="7030A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milanowomenfc@pec.it</a:t>
            </a:r>
            <a:endParaRPr lang="en-US" i="1" dirty="0">
              <a:solidFill>
                <a:srgbClr val="7030A0"/>
              </a:solidFill>
            </a:endParaRPr>
          </a:p>
          <a:p>
            <a:pPr algn="just"/>
            <a:endParaRPr lang="en-US" dirty="0">
              <a:solidFill>
                <a:srgbClr val="7030A0"/>
              </a:solidFill>
            </a:endParaRPr>
          </a:p>
          <a:p>
            <a:pPr algn="just"/>
            <a:r>
              <a:rPr lang="en-US" dirty="0" err="1">
                <a:solidFill>
                  <a:srgbClr val="7030A0"/>
                </a:solidFill>
              </a:rPr>
              <a:t>Telefono</a:t>
            </a:r>
            <a:r>
              <a:rPr lang="en-US" dirty="0">
                <a:solidFill>
                  <a:srgbClr val="7030A0"/>
                </a:solidFill>
              </a:rPr>
              <a:t>: </a:t>
            </a:r>
            <a:r>
              <a:rPr lang="en-US" i="1" dirty="0">
                <a:solidFill>
                  <a:srgbClr val="7030A0"/>
                </a:solidFill>
              </a:rPr>
              <a:t>02 777 103 35</a:t>
            </a:r>
          </a:p>
          <a:p>
            <a:pPr algn="just"/>
            <a:endParaRPr lang="en-US" i="1" dirty="0">
              <a:solidFill>
                <a:srgbClr val="7030A0"/>
              </a:solidFill>
            </a:endParaRPr>
          </a:p>
          <a:p>
            <a:pPr algn="just"/>
            <a:r>
              <a:rPr lang="en-US" i="1" dirty="0">
                <a:solidFill>
                  <a:srgbClr val="7030A0"/>
                </a:solidFill>
              </a:rPr>
              <a:t>Mobile: +39 ……………….</a:t>
            </a:r>
          </a:p>
          <a:p>
            <a:pPr algn="just"/>
            <a:endParaRPr lang="en-US" dirty="0">
              <a:solidFill>
                <a:srgbClr val="7030A0"/>
              </a:solidFill>
            </a:endParaRPr>
          </a:p>
          <a:p>
            <a:pPr algn="just"/>
            <a:r>
              <a:rPr lang="en-US" dirty="0">
                <a:solidFill>
                  <a:srgbClr val="7030A0"/>
                </a:solidFill>
              </a:rPr>
              <a:t>Sito web: </a:t>
            </a:r>
            <a:r>
              <a:rPr lang="en-US" i="1" dirty="0">
                <a:solidFill>
                  <a:srgbClr val="7030A0"/>
                </a:solidFill>
              </a:rPr>
              <a:t>[</a:t>
            </a:r>
            <a:r>
              <a:rPr lang="en-US" i="1" dirty="0" err="1">
                <a:solidFill>
                  <a:srgbClr val="7030A0"/>
                </a:solidFill>
              </a:rPr>
              <a:t>inserire</a:t>
            </a:r>
            <a:r>
              <a:rPr lang="en-US" i="1" dirty="0">
                <a:solidFill>
                  <a:srgbClr val="7030A0"/>
                </a:solidFill>
              </a:rPr>
              <a:t> link]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  <a:p>
            <a:pPr algn="just"/>
            <a:endParaRPr lang="en-US" dirty="0">
              <a:solidFill>
                <a:srgbClr val="7030A0"/>
              </a:solidFill>
            </a:endParaRPr>
          </a:p>
          <a:p>
            <a:pPr algn="just"/>
            <a:r>
              <a:rPr lang="en-US" dirty="0">
                <a:solidFill>
                  <a:srgbClr val="7030A0"/>
                </a:solidFill>
              </a:rPr>
              <a:t>Social: </a:t>
            </a:r>
            <a:r>
              <a:rPr lang="en-US" i="1" dirty="0">
                <a:solidFill>
                  <a:srgbClr val="7030A0"/>
                </a:solidFill>
              </a:rPr>
              <a:t>[</a:t>
            </a:r>
            <a:r>
              <a:rPr lang="en-US" i="1" dirty="0" err="1">
                <a:solidFill>
                  <a:srgbClr val="7030A0"/>
                </a:solidFill>
              </a:rPr>
              <a:t>inserire</a:t>
            </a:r>
            <a:r>
              <a:rPr lang="en-US" i="1" dirty="0">
                <a:solidFill>
                  <a:srgbClr val="7030A0"/>
                </a:solidFill>
              </a:rPr>
              <a:t> </a:t>
            </a:r>
            <a:r>
              <a:rPr lang="en-US" i="1" dirty="0" err="1">
                <a:solidFill>
                  <a:srgbClr val="7030A0"/>
                </a:solidFill>
              </a:rPr>
              <a:t>canali</a:t>
            </a:r>
            <a:r>
              <a:rPr lang="en-US" i="1" dirty="0">
                <a:solidFill>
                  <a:srgbClr val="7030A0"/>
                </a:solidFill>
              </a:rPr>
              <a:t> </a:t>
            </a:r>
            <a:r>
              <a:rPr lang="en-US" i="1" dirty="0" err="1">
                <a:solidFill>
                  <a:srgbClr val="7030A0"/>
                </a:solidFill>
              </a:rPr>
              <a:t>ufficiali</a:t>
            </a:r>
            <a:r>
              <a:rPr lang="en-US" i="1" dirty="0">
                <a:solidFill>
                  <a:srgbClr val="7030A0"/>
                </a:solidFill>
              </a:rPr>
              <a:t>]</a:t>
            </a:r>
            <a:endParaRPr lang="it-IT" dirty="0">
              <a:solidFill>
                <a:srgbClr val="7030A0"/>
              </a:solidFill>
            </a:endParaRPr>
          </a:p>
          <a:p>
            <a:pPr algn="just"/>
            <a:endParaRPr lang="en-US" dirty="0">
              <a:solidFill>
                <a:srgbClr val="7030A0"/>
              </a:solidFill>
            </a:endParaRPr>
          </a:p>
          <a:p>
            <a:pPr algn="just"/>
            <a:r>
              <a:rPr lang="en-US" sz="2400" b="1" dirty="0">
                <a:solidFill>
                  <a:srgbClr val="7030A0"/>
                </a:solidFill>
              </a:rPr>
              <a:t>Siamo sempre </a:t>
            </a:r>
            <a:r>
              <a:rPr lang="en-US" sz="2400" b="1" dirty="0" err="1">
                <a:solidFill>
                  <a:srgbClr val="7030A0"/>
                </a:solidFill>
              </a:rPr>
              <a:t>disponibili</a:t>
            </a:r>
            <a:r>
              <a:rPr lang="en-US" sz="2400" b="1" dirty="0">
                <a:solidFill>
                  <a:srgbClr val="7030A0"/>
                </a:solidFill>
              </a:rPr>
              <a:t> a </a:t>
            </a:r>
            <a:r>
              <a:rPr lang="en-US" sz="2400" b="1" dirty="0" err="1">
                <a:solidFill>
                  <a:srgbClr val="7030A0"/>
                </a:solidFill>
              </a:rPr>
              <a:t>incontrare</a:t>
            </a:r>
            <a:r>
              <a:rPr lang="en-US" sz="2400" b="1" dirty="0">
                <a:solidFill>
                  <a:srgbClr val="7030A0"/>
                </a:solidFill>
              </a:rPr>
              <a:t> chi </a:t>
            </a:r>
            <a:r>
              <a:rPr lang="en-US" sz="2400" b="1" dirty="0" err="1">
                <a:solidFill>
                  <a:srgbClr val="7030A0"/>
                </a:solidFill>
              </a:rPr>
              <a:t>desidera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conoscere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più</a:t>
            </a:r>
            <a:r>
              <a:rPr lang="en-US" sz="2400" b="1" dirty="0">
                <a:solidFill>
                  <a:srgbClr val="7030A0"/>
                </a:solidFill>
              </a:rPr>
              <a:t> da </a:t>
            </a:r>
            <a:r>
              <a:rPr lang="en-US" sz="2400" b="1" dirty="0" err="1">
                <a:solidFill>
                  <a:srgbClr val="7030A0"/>
                </a:solidFill>
              </a:rPr>
              <a:t>vicino</a:t>
            </a:r>
            <a:r>
              <a:rPr lang="en-US" sz="2400" b="1" dirty="0">
                <a:solidFill>
                  <a:srgbClr val="7030A0"/>
                </a:solidFill>
              </a:rPr>
              <a:t> il nostro mondo e il nostro Progetto.</a:t>
            </a:r>
            <a:endParaRPr lang="it-IT" sz="2400" b="1" dirty="0">
              <a:solidFill>
                <a:srgbClr val="7030A0"/>
              </a:solidFill>
            </a:endParaRPr>
          </a:p>
          <a:p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06F6F38-8D77-CEB8-C9A1-5AFF2FCBFB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753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C7172-7CB2-503B-456C-2F526CAE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5F0FCE5C-BE8B-4F7B-DF18-6ED3C1EA3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731" y="246927"/>
            <a:ext cx="5167422" cy="643032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BDC68857-4304-3AA4-5351-250C822FF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1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867BE74-0EE6-C30D-1A43-93D8D9DE7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16701168-9DAB-C41F-DAC2-40DCE638F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42B6AC6-E7A4-F115-9C57-A58A3D96E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66" y="329183"/>
            <a:ext cx="6066315" cy="612273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b="1" dirty="0">
                <a:solidFill>
                  <a:srgbClr val="7030A0"/>
                </a:solidFill>
              </a:rPr>
              <a:t>PERCHE’ SIAMO NATI</a:t>
            </a: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Negli ultimi anni il calcio femminile ha conosciuto una crescita straordinaria, affermandosi come uno sport sempre più partecipato, riconosciuto e celebrato. 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Tuttavia, in molte realtà locali le giovani atlete continuano ad incontrare ostacoli e opportunità limitate, costrette spesso a condividere spazi, risorse e programmi con settori maschili molto più strutturati. 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Questa disparità non frena il loro entusiasmo, ma rende ancora più urgente la creazione di un ambiente pensato davvero per loro.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È proprio da questa necessità concreta e dal desiderio profondo di cambiamento che nasce l’idea di un gruppo di genitori di giovani calciatrici: persone unite dalla volontà comune di valorizzare il talento, la determinazione e la passione delle proprie figlie, offrendo loro un contesto dedicato, inclusivo e orientato alla crescita sportiva ed educativa</a:t>
            </a:r>
            <a:r>
              <a:rPr lang="it-IT" dirty="0"/>
              <a:t>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F9DA3B8-3A4B-3CFD-7DA0-416CDDC9A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874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5AED7B0-1E80-E6DA-6BBE-EE51966A4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F02A4ECF-84B8-A79B-5DA5-C573D957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1703C07-6C88-A260-1B7D-4FC17588C4CC}"/>
              </a:ext>
            </a:extLst>
          </p:cNvPr>
          <p:cNvSpPr txBox="1">
            <a:spLocks/>
          </p:cNvSpPr>
          <p:nvPr/>
        </p:nvSpPr>
        <p:spPr>
          <a:xfrm>
            <a:off x="191589" y="348072"/>
            <a:ext cx="6241797" cy="6416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CHI SIAMO</a:t>
            </a: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Da questa necessità e da questa idea, il </a:t>
            </a:r>
            <a:r>
              <a:rPr lang="it-IT" b="1" dirty="0">
                <a:solidFill>
                  <a:srgbClr val="7030A0"/>
                </a:solidFill>
              </a:rPr>
              <a:t>6 novembre 2025</a:t>
            </a:r>
            <a:r>
              <a:rPr lang="it-IT" dirty="0">
                <a:solidFill>
                  <a:srgbClr val="7030A0"/>
                </a:solidFill>
              </a:rPr>
              <a:t> nasce ufficialmente la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MILANO WOMEN F.C.</a:t>
            </a:r>
          </a:p>
          <a:p>
            <a:pPr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una </a:t>
            </a:r>
            <a:r>
              <a:rPr lang="it-IT" b="1" dirty="0">
                <a:solidFill>
                  <a:srgbClr val="7030A0"/>
                </a:solidFill>
              </a:rPr>
              <a:t>società sportiva dilettantistica dedicata esclusivamente al calcio femminile</a:t>
            </a:r>
            <a:r>
              <a:rPr lang="it-IT" dirty="0">
                <a:solidFill>
                  <a:srgbClr val="7030A0"/>
                </a:solidFill>
              </a:rPr>
              <a:t>, una delle pochissime realtà italiane senza il traino di un settore maschile. Da quel momento lavoriamo ogni giorno con un obiettivo chiaro: dare spazio, dignità e visibilità allo sport femminile, sia a livello locale sia regionale, costruendo opportunità dove prima non c’erano.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La nuova società è formata da persone che hanno scelto di credere profondamente in questo progetto: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CEO e Presidente:</a:t>
            </a:r>
            <a:r>
              <a:rPr lang="it-IT" b="1" dirty="0">
                <a:solidFill>
                  <a:srgbClr val="7030A0"/>
                </a:solidFill>
              </a:rPr>
              <a:t> Enrico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AD e Vicepresidente:</a:t>
            </a:r>
            <a:r>
              <a:rPr lang="it-IT" b="1" dirty="0">
                <a:solidFill>
                  <a:srgbClr val="7030A0"/>
                </a:solidFill>
              </a:rPr>
              <a:t> Alessandro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Consiglieri: </a:t>
            </a:r>
            <a:r>
              <a:rPr lang="it-IT" b="1" dirty="0">
                <a:solidFill>
                  <a:srgbClr val="7030A0"/>
                </a:solidFill>
              </a:rPr>
              <a:t>Massimo, Andrea, Matteo Edoardo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Soci: </a:t>
            </a:r>
            <a:r>
              <a:rPr lang="it-IT" b="1" dirty="0">
                <a:solidFill>
                  <a:srgbClr val="7030A0"/>
                </a:solidFill>
              </a:rPr>
              <a:t>Francesca e Enrico, Anna e Andrea, Massimo e Michela, Giovanni e Chiara, Gianluca, Paolo, Christian, Tommaso, Matteo, Matteo Edoardo, Massimo e Claudia, Alessandro e Roberta</a:t>
            </a:r>
            <a:r>
              <a:rPr lang="it-IT" dirty="0">
                <a:solidFill>
                  <a:srgbClr val="7030A0"/>
                </a:solidFill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e gli amici </a:t>
            </a:r>
            <a:r>
              <a:rPr lang="it-IT" b="1" dirty="0">
                <a:solidFill>
                  <a:srgbClr val="7030A0"/>
                </a:solidFill>
              </a:rPr>
              <a:t>Chiara </a:t>
            </a:r>
            <a:r>
              <a:rPr lang="it-IT" dirty="0">
                <a:solidFill>
                  <a:srgbClr val="7030A0"/>
                </a:solidFill>
              </a:rPr>
              <a:t>e </a:t>
            </a:r>
            <a:r>
              <a:rPr lang="it-IT" b="1" dirty="0">
                <a:solidFill>
                  <a:srgbClr val="7030A0"/>
                </a:solidFill>
              </a:rPr>
              <a:t>Alberto</a:t>
            </a:r>
            <a:r>
              <a:rPr lang="it-IT" dirty="0">
                <a:solidFill>
                  <a:srgbClr val="7030A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Siamo un gruppo diverso per storie, competenze e percorsi personali, ma unito da una visione comune: </a:t>
            </a:r>
            <a:r>
              <a:rPr lang="it-IT" b="1" dirty="0">
                <a:solidFill>
                  <a:srgbClr val="7030A0"/>
                </a:solidFill>
              </a:rPr>
              <a:t>costruire una casa per le ragazze che amano il calcio</a:t>
            </a:r>
            <a:r>
              <a:rPr lang="it-IT" dirty="0">
                <a:solidFill>
                  <a:srgbClr val="7030A0"/>
                </a:solidFill>
              </a:rPr>
              <a:t>, un luogo dove sentirsi accolte, valorizzate e libere di crescere non solo come atlete ma anche come persone.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CAB50FC-649D-2C5F-AA1B-1952BFB67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7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C5CA20E-4F13-E3F6-447A-D67C16717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EFAFD223-B57F-EA01-3DD9-09134CE02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32276056-BEDD-1FBC-A41F-BA9D68C8001F}"/>
              </a:ext>
            </a:extLst>
          </p:cNvPr>
          <p:cNvSpPr txBox="1">
            <a:spLocks/>
          </p:cNvSpPr>
          <p:nvPr/>
        </p:nvSpPr>
        <p:spPr>
          <a:xfrm>
            <a:off x="0" y="303378"/>
            <a:ext cx="6378082" cy="633596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LA CASA DELLE RAGAZZE</a:t>
            </a:r>
          </a:p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Un progetto strutturato, autentico, coraggioso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“La Casa delle Ragazze” nasce dall’idea che il calcio femminile possa diventare un motore di crescita personale, sociale e culturale. Il nostro obiettivo è creare un polo sportivo e comunitario che metta </a:t>
            </a:r>
            <a:r>
              <a:rPr lang="it-IT" b="1" dirty="0">
                <a:solidFill>
                  <a:srgbClr val="7030A0"/>
                </a:solidFill>
              </a:rPr>
              <a:t>le giovani donne al centro</a:t>
            </a:r>
            <a:r>
              <a:rPr lang="it-IT" dirty="0">
                <a:solidFill>
                  <a:srgbClr val="7030A0"/>
                </a:solidFill>
              </a:rPr>
              <a:t>, offrendo loro spazi, opportunità e relazioni costruite su valori forti: </a:t>
            </a:r>
            <a:r>
              <a:rPr lang="it-IT" b="1" dirty="0">
                <a:solidFill>
                  <a:srgbClr val="7030A0"/>
                </a:solidFill>
              </a:rPr>
              <a:t>uguaglianza, rispetto, formazione qualificata e sviluppo personale</a:t>
            </a:r>
            <a:r>
              <a:rPr lang="it-IT" dirty="0">
                <a:solidFill>
                  <a:srgbClr val="7030A0"/>
                </a:solidFill>
              </a:rPr>
              <a:t>. Un luogo in cui ogni atleta possa sentirsi vista, ascoltata e sostenuta, e dove il percorso sportivo diventi anche un’opportunità per costruire fiducia, consapevolezza e identità.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L’obiettivo è creare uno spazio in cui le ragazze possano essere davvero protagoniste, messe nelle condizioni migliori per esprimere tutto il loro potenziale, vivendo un’esperienza che unisce sport, educazione e comunità in un cammino di crescita condivisa.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Il progetto non è solo una società sportiva, ma una </a:t>
            </a:r>
            <a:r>
              <a:rPr lang="it-IT" b="1" dirty="0">
                <a:solidFill>
                  <a:srgbClr val="7030A0"/>
                </a:solidFill>
              </a:rPr>
              <a:t>comunità aperta al territorio</a:t>
            </a:r>
            <a:r>
              <a:rPr lang="it-IT" dirty="0">
                <a:solidFill>
                  <a:srgbClr val="7030A0"/>
                </a:solidFill>
              </a:rPr>
              <a:t>, un luogo di incontro dove sport, educazione e integrazione si intrecciano. Il centro sportivo diventa così una casa: uno spazio in cui le ragazze possono allenarsi, crescere, sbagliare, rialzarsi e sentirsi parte di un gruppo che crede nel loro futuro.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Attorno a questa casa vive una rete di famiglie, volontari, allenatori, scuole e associazioni che contribuiscono alla costruzione di un ambiente inclusivo e accogliente. Qui lo sport è un mezzo per rafforzare la fiducia in sé, superare stereotipi, favorire l’integrazione e generare nuove opportunità per tutte le giovani donne del territorio</a:t>
            </a:r>
            <a:r>
              <a:rPr lang="it-IT" dirty="0"/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068C04F-9C0F-1C39-A5F8-852C3995A7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2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1623536-AF7C-F213-D3C4-40A4CFD48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D86F61BE-2A84-1431-CA20-463F72E4E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EFA1AF14-F757-86FE-8D04-58984AEFAAE6}"/>
              </a:ext>
            </a:extLst>
          </p:cNvPr>
          <p:cNvSpPr txBox="1">
            <a:spLocks/>
          </p:cNvSpPr>
          <p:nvPr/>
        </p:nvSpPr>
        <p:spPr>
          <a:xfrm>
            <a:off x="136862" y="295222"/>
            <a:ext cx="6296524" cy="62078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LA CASA DELLE RAGAZZE</a:t>
            </a: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Progetto sportivo</a:t>
            </a:r>
          </a:p>
          <a:p>
            <a:pPr algn="just">
              <a:spcBef>
                <a:spcPts val="0"/>
              </a:spcBef>
            </a:pPr>
            <a:endParaRPr lang="it-IT" b="1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Per i prossimi anni, gli obiettivi sono: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Squadre: </a:t>
            </a:r>
            <a:r>
              <a:rPr lang="it-IT" dirty="0">
                <a:solidFill>
                  <a:srgbClr val="7030A0"/>
                </a:solidFill>
              </a:rPr>
              <a:t>per la stagione 2026/2027 saremo operativi nei campionati regionali FIGC Lombardia con le categorie Under 15, Under 17, Under 19 e Promozione. Avvieremo inoltre la categoria Pulcine.</a:t>
            </a:r>
            <a:r>
              <a:rPr lang="it-IT" b="1" dirty="0">
                <a:solidFill>
                  <a:srgbClr val="7030A0"/>
                </a:solidFill>
              </a:rPr>
              <a:t> 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Squadre: </a:t>
            </a:r>
            <a:r>
              <a:rPr lang="it-IT" dirty="0">
                <a:solidFill>
                  <a:srgbClr val="7030A0"/>
                </a:solidFill>
              </a:rPr>
              <a:t>per la stagione 2027/2028, e seguenti, saremo operativi nei campionati regionali FIGC Lombardia con le categorie Pulcine, Under 13 Under 15, Under 17, Under 19 e Promozione.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Tesserate: </a:t>
            </a:r>
            <a:r>
              <a:rPr lang="it-IT" dirty="0">
                <a:solidFill>
                  <a:srgbClr val="7030A0"/>
                </a:solidFill>
              </a:rPr>
              <a:t>prevediamo una crescita costante del numero delle atlete, con l’obiettivo di superare le 200 tesserate.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Staff tecnico: </a:t>
            </a:r>
            <a:r>
              <a:rPr lang="it-IT" dirty="0">
                <a:solidFill>
                  <a:srgbClr val="7030A0"/>
                </a:solidFill>
              </a:rPr>
              <a:t>sarà composto da professionisti giovani, qualificati, motivati e attenti allo sviluppo del settore femminile.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Eventi e iniziative sociali: </a:t>
            </a:r>
            <a:r>
              <a:rPr lang="it-IT" dirty="0">
                <a:solidFill>
                  <a:srgbClr val="7030A0"/>
                </a:solidFill>
              </a:rPr>
              <a:t>organizzeremo incontri, convegni, mostre, open day e attività in collaborazione con scuole e associazioni del territorio.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Obiettivo struttura: </a:t>
            </a:r>
            <a:r>
              <a:rPr lang="it-IT" dirty="0">
                <a:solidFill>
                  <a:srgbClr val="7030A0"/>
                </a:solidFill>
              </a:rPr>
              <a:t>realizzare un centro sportivo interamente dedicato al femminile, in cui la donna sia realmente al centro della progettualità e delle attività.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70761577-5A39-2D3C-73AB-5F1CE253D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9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D8ADCF2-D688-128A-E6C0-91B15BA5E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D6364B65-F174-16F1-3C76-0726640C6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BEC77192-7DB8-C3F9-8C2F-87CAF7837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10" y="329671"/>
            <a:ext cx="6273376" cy="5906423"/>
          </a:xfrm>
        </p:spPr>
        <p:txBody>
          <a:bodyPr wrap="square">
            <a:normAutofit/>
          </a:bodyPr>
          <a:lstStyle/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CODICE ETICO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L’idea che ha guidato noi genitori delle nostre figlie calciatrici è quella di offrire alle </a:t>
            </a:r>
            <a:r>
              <a:rPr lang="it-IT" i="1" dirty="0">
                <a:solidFill>
                  <a:srgbClr val="7030A0"/>
                </a:solidFill>
              </a:rPr>
              <a:t>nostre</a:t>
            </a:r>
            <a:r>
              <a:rPr lang="it-IT" dirty="0">
                <a:solidFill>
                  <a:srgbClr val="7030A0"/>
                </a:solidFill>
              </a:rPr>
              <a:t> ragazze un ambiente in cui possano esprimersi pienamente all’interno di una società sportiva che mette la figura femminile al centro di ogni scelta.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Vogliamo promuovere un tifo corretto, equilibrato e non esasperato; per questo la nostra SSD adotterà un </a:t>
            </a:r>
            <a:r>
              <a:rPr lang="it-IT" b="1" dirty="0">
                <a:solidFill>
                  <a:srgbClr val="7030A0"/>
                </a:solidFill>
              </a:rPr>
              <a:t>Codice Etico</a:t>
            </a:r>
            <a:r>
              <a:rPr lang="it-IT" dirty="0">
                <a:solidFill>
                  <a:srgbClr val="7030A0"/>
                </a:solidFill>
              </a:rPr>
              <a:t> che regolamenterà la correttezza dei comportamenti sia in campo (nel rispetto del sano agonismo) sia, soprattutto, sugli spalti.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50189AE-0342-6851-2974-923DF59A8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80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A8ED3A5-0E86-F5AA-1F7F-65ACEB4C3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7557FBBA-432A-15A1-11DC-0E735A6BB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D4CC7C26-D1CC-B742-4CA6-3DED13584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684" y="305781"/>
            <a:ext cx="6252702" cy="641875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PASSAGGIO GENERAZIONALE E CONTINUITÀ DEL PROGETTO</a:t>
            </a:r>
          </a:p>
          <a:p>
            <a:pPr algn="just">
              <a:spcBef>
                <a:spcPts val="0"/>
              </a:spcBef>
            </a:pP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Le nostre ragazze, oggi quindicenni, tra cinque anni – se lo vorranno – potranno subentrare a noi, acquisendo le nostre quote societarie, e proseguire in autonomia un progetto dedicato allo sport che amano.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In questo modo potranno trasmettere alle nuove generazioni la passione e le emozioni che provano ogni giorno sul campo.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Il tutto, naturalmente, sempre con il nostro supporto e il nostro consiglio.</a:t>
            </a:r>
          </a:p>
          <a:p>
            <a:pPr algn="just">
              <a:spcBef>
                <a:spcPts val="0"/>
              </a:spcBef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FBF2B53-BA2D-4FBB-903F-33E56C4A8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7CFC145-9C9F-A464-95E2-4E4B08B9F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95A94741-4FE7-23C4-229B-0F18B71A0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DD77BFD5-3778-02BD-557E-5C7ED1435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2" y="375813"/>
            <a:ext cx="6315404" cy="636007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b="1" dirty="0">
                <a:solidFill>
                  <a:srgbClr val="7030A0"/>
                </a:solidFill>
              </a:rPr>
              <a:t>LA NOSTRA MISSIONE</a:t>
            </a: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 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Stiamo lavorando con determinazione per ottenere in concessione dal Comune di Milano un centro sportivo che diventerà il cuore del nostro progetto: </a:t>
            </a:r>
            <a:r>
              <a:rPr lang="it-IT" b="1" dirty="0">
                <a:solidFill>
                  <a:srgbClr val="7030A0"/>
                </a:solidFill>
              </a:rPr>
              <a:t>un polo dedicato alle ragazze,</a:t>
            </a:r>
            <a:r>
              <a:rPr lang="it-IT" dirty="0">
                <a:solidFill>
                  <a:srgbClr val="7030A0"/>
                </a:solidFill>
              </a:rPr>
              <a:t> attento al territorio e alle sue esigenze.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Immaginiamo uno spazio che sia punto di riferimento sportivo, luogo di socialità e incontro, hub di integrazione e sviluppo; una struttura aperta, moderna e sostenibile.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Un luogo capace di accogliere, ispirare e offrire opportunità concrete; un centro in cui lo sport femminile possa finalmente mettere radici profonde e solide.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Un </a:t>
            </a:r>
            <a:r>
              <a:rPr lang="it-IT" b="1" dirty="0">
                <a:solidFill>
                  <a:srgbClr val="7030A0"/>
                </a:solidFill>
              </a:rPr>
              <a:t>polo sportivo, sociale e inclusivo</a:t>
            </a:r>
            <a:r>
              <a:rPr lang="it-IT" dirty="0">
                <a:solidFill>
                  <a:srgbClr val="7030A0"/>
                </a:solidFill>
              </a:rPr>
              <a:t>, aperto al territorio e pensato per creare opportunità reali per le giovani donne: un ambiente vivo, accogliente e partecipato, in cui sport e comunità si incontrano per generare crescita, benessere e inclusione.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Sul piano sportivo, la nostra ambizione è altrettanto chiara: </a:t>
            </a:r>
            <a:r>
              <a:rPr lang="it-IT" b="1" dirty="0">
                <a:solidFill>
                  <a:srgbClr val="7030A0"/>
                </a:solidFill>
              </a:rPr>
              <a:t>costruire una realtà capace di scalare le categorie fino a puntare alla Serie A, </a:t>
            </a:r>
            <a:r>
              <a:rPr lang="it-IT" dirty="0">
                <a:solidFill>
                  <a:srgbClr val="7030A0"/>
                </a:solidFill>
              </a:rPr>
              <a:t>mantenendo sempre il </a:t>
            </a:r>
            <a:r>
              <a:rPr lang="it-IT" b="1" dirty="0">
                <a:solidFill>
                  <a:srgbClr val="7030A0"/>
                </a:solidFill>
              </a:rPr>
              <a:t>settore giovanile</a:t>
            </a:r>
            <a:r>
              <a:rPr lang="it-IT" dirty="0">
                <a:solidFill>
                  <a:srgbClr val="7030A0"/>
                </a:solidFill>
              </a:rPr>
              <a:t> come fulcro del progetto.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Non viviamo questo traguardo come un sogno irraggiungibile, ma come il naturale sviluppo di un percorso che parte dal basso, con un vivaio forte, preparato e centrale.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Crediamo che il futuro passi dalle ragazze e dal loro talento, e vogliamo offrire loro un cammino tecnico e umano che permetta di esprimere pienamente il loro potenziale.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9CF4130-9003-5A05-2B9B-FDFD4E9F6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9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932914A-75A6-6E9B-718B-8322C41FC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0">
            <a:extLst>
              <a:ext uri="{FF2B5EF4-FFF2-40B4-BE49-F238E27FC236}">
                <a16:creationId xmlns:a16="http://schemas.microsoft.com/office/drawing/2014/main" id="{10151D21-B648-F434-D061-59743CB53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B4DC630E-25D6-E373-3A44-C9DD5CE48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224" y="341111"/>
            <a:ext cx="6243161" cy="6372062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</a:pPr>
            <a:r>
              <a:rPr lang="it-IT" b="1" dirty="0">
                <a:solidFill>
                  <a:srgbClr val="7030A0"/>
                </a:solidFill>
              </a:rPr>
              <a:t>PARTNER E SOSTENITORI</a:t>
            </a:r>
            <a:endParaRPr lang="it-IT" dirty="0">
              <a:solidFill>
                <a:srgbClr val="7030A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 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Il nostro progetto potrà crescere anche – e soprattutto – grazie alla collaborazione con realtà che condividono i nostri valori.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Siamo alla ricerca di Partner che credano nello sport come leva sociale e nell’importanza di investire nelle giovani donne.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Offriamo opportunità di: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Visibilità</a:t>
            </a:r>
            <a:r>
              <a:rPr lang="it-IT" dirty="0">
                <a:solidFill>
                  <a:srgbClr val="7030A0"/>
                </a:solidFill>
              </a:rPr>
              <a:t> sul territorio milanese e nel mondo dello sport femminile;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Partnership etiche e ad alto impatto sociale</a:t>
            </a:r>
            <a:r>
              <a:rPr lang="it-IT" dirty="0">
                <a:solidFill>
                  <a:srgbClr val="7030A0"/>
                </a:solidFill>
              </a:rPr>
              <a:t>;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Sostegno a iniziative educative e comunitarie</a:t>
            </a:r>
            <a:r>
              <a:rPr lang="it-IT" dirty="0">
                <a:solidFill>
                  <a:srgbClr val="7030A0"/>
                </a:solidFill>
              </a:rPr>
              <a:t>;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7030A0"/>
                </a:solidFill>
              </a:rPr>
              <a:t>Partecipazione a un Progetto innovativo e in forte sviluppo</a:t>
            </a:r>
            <a:r>
              <a:rPr lang="it-IT" dirty="0">
                <a:solidFill>
                  <a:srgbClr val="7030A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Siamo aperti a collaborazioni con aziende, professionisti, fondazioni, istituti finanziari, enti pubblici e privati, associazioni del territorio e con chiunque desideri supportare la nostra missione.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Cerchiamo inoltre uno </a:t>
            </a:r>
            <a:r>
              <a:rPr lang="it-IT" b="1" dirty="0">
                <a:solidFill>
                  <a:srgbClr val="7030A0"/>
                </a:solidFill>
              </a:rPr>
              <a:t>Sponsor tecnico</a:t>
            </a:r>
            <a:r>
              <a:rPr lang="it-IT" dirty="0">
                <a:solidFill>
                  <a:srgbClr val="7030A0"/>
                </a:solidFill>
              </a:rPr>
              <a:t> per la fornitura dei kit da gioco, sia per la scuola calcio sia per le squadre agonistiche, che possa offrire il materiale a prezzi calmierati o, idealmente, in forma di donazione.</a:t>
            </a:r>
          </a:p>
          <a:p>
            <a:pPr algn="just">
              <a:spcBef>
                <a:spcPts val="0"/>
              </a:spcBef>
            </a:pPr>
            <a:r>
              <a:rPr lang="it-IT" dirty="0">
                <a:solidFill>
                  <a:srgbClr val="7030A0"/>
                </a:solidFill>
              </a:rPr>
              <a:t>Desideriamo uno </a:t>
            </a:r>
            <a:r>
              <a:rPr lang="it-IT" b="1" dirty="0">
                <a:solidFill>
                  <a:srgbClr val="7030A0"/>
                </a:solidFill>
              </a:rPr>
              <a:t>Sponsor</a:t>
            </a:r>
            <a:r>
              <a:rPr lang="it-IT" dirty="0">
                <a:solidFill>
                  <a:srgbClr val="7030A0"/>
                </a:solidFill>
              </a:rPr>
              <a:t> che creda nei nostri ideali, li faccia propri e sia pronto a sognare insieme a noi.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8976CC3-8EE1-64BF-70A9-35AF6F821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8" y="144844"/>
            <a:ext cx="4326674" cy="65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200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1504</Words>
  <Application>Microsoft Office PowerPoint</Application>
  <PresentationFormat>Widescreen</PresentationFormat>
  <Paragraphs>107</Paragraphs>
  <Slides>12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Wingdings</vt:lpstr>
      <vt:lpstr>Tema di Office</vt:lpstr>
      <vt:lpstr>MILANO WOMEN FC POLO SPORTIVO, SOCIALE E DI INTEGRAZIONE PER IL CALCIO FEMMINILE  La passione diventa futuro e lo sport diventa uguaglianza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Enrico Tamborini</dc:creator>
  <cp:lastModifiedBy>Enrico Tamborini</cp:lastModifiedBy>
  <cp:revision>114</cp:revision>
  <cp:lastPrinted>2025-11-15T07:57:29Z</cp:lastPrinted>
  <dcterms:created xsi:type="dcterms:W3CDTF">2022-11-23T13:42:55Z</dcterms:created>
  <dcterms:modified xsi:type="dcterms:W3CDTF">2025-11-19T10:36:11Z</dcterms:modified>
</cp:coreProperties>
</file>