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11"/>
  </p:notesMasterIdLst>
  <p:handoutMasterIdLst>
    <p:handoutMasterId r:id="rId12"/>
  </p:handoutMasterIdLst>
  <p:sldIdLst>
    <p:sldId id="368" r:id="rId2"/>
    <p:sldId id="354" r:id="rId3"/>
    <p:sldId id="350" r:id="rId4"/>
    <p:sldId id="356" r:id="rId5"/>
    <p:sldId id="357" r:id="rId6"/>
    <p:sldId id="340" r:id="rId7"/>
    <p:sldId id="364" r:id="rId8"/>
    <p:sldId id="365" r:id="rId9"/>
    <p:sldId id="367" r:id="rId10"/>
  </p:sldIdLst>
  <p:sldSz cx="9720263" cy="6480175"/>
  <p:notesSz cx="6797675" cy="9926638"/>
  <p:defaultTextStyle>
    <a:defPPr>
      <a:defRPr lang="en-GB"/>
    </a:defPPr>
    <a:lvl1pPr algn="l" defTabSz="449263" rtl="0" fontAlgn="base">
      <a:spcBef>
        <a:spcPct val="0"/>
      </a:spcBef>
      <a:spcAft>
        <a:spcPct val="0"/>
      </a:spcAft>
      <a:defRPr kern="1200">
        <a:solidFill>
          <a:schemeClr val="bg1"/>
        </a:solidFill>
        <a:latin typeface="Calibri" panose="020F0502020204030204" pitchFamily="34" charset="0"/>
        <a:ea typeface="Arial Unicode MS" panose="020B0604020202020204" pitchFamily="34" charset="-128"/>
        <a:cs typeface="Arial Unicode MS" panose="020B0604020202020204" pitchFamily="34" charset="-128"/>
      </a:defRPr>
    </a:lvl1pPr>
    <a:lvl2pPr marL="742950" indent="-285750" algn="l" defTabSz="449263" rtl="0" fontAlgn="base">
      <a:spcBef>
        <a:spcPct val="0"/>
      </a:spcBef>
      <a:spcAft>
        <a:spcPct val="0"/>
      </a:spcAft>
      <a:defRPr kern="1200">
        <a:solidFill>
          <a:schemeClr val="bg1"/>
        </a:solidFill>
        <a:latin typeface="Calibri" panose="020F0502020204030204" pitchFamily="34" charset="0"/>
        <a:ea typeface="Arial Unicode MS" panose="020B0604020202020204" pitchFamily="34" charset="-128"/>
        <a:cs typeface="Arial Unicode MS" panose="020B0604020202020204" pitchFamily="34" charset="-128"/>
      </a:defRPr>
    </a:lvl2pPr>
    <a:lvl3pPr marL="1143000" indent="-228600" algn="l" defTabSz="449263" rtl="0" fontAlgn="base">
      <a:spcBef>
        <a:spcPct val="0"/>
      </a:spcBef>
      <a:spcAft>
        <a:spcPct val="0"/>
      </a:spcAft>
      <a:defRPr kern="1200">
        <a:solidFill>
          <a:schemeClr val="bg1"/>
        </a:solidFill>
        <a:latin typeface="Calibri" panose="020F0502020204030204" pitchFamily="34" charset="0"/>
        <a:ea typeface="Arial Unicode MS" panose="020B0604020202020204" pitchFamily="34" charset="-128"/>
        <a:cs typeface="Arial Unicode MS" panose="020B0604020202020204" pitchFamily="34" charset="-128"/>
      </a:defRPr>
    </a:lvl3pPr>
    <a:lvl4pPr marL="1600200" indent="-228600" algn="l" defTabSz="449263" rtl="0" fontAlgn="base">
      <a:spcBef>
        <a:spcPct val="0"/>
      </a:spcBef>
      <a:spcAft>
        <a:spcPct val="0"/>
      </a:spcAft>
      <a:defRPr kern="1200">
        <a:solidFill>
          <a:schemeClr val="bg1"/>
        </a:solidFill>
        <a:latin typeface="Calibri" panose="020F0502020204030204" pitchFamily="34" charset="0"/>
        <a:ea typeface="Arial Unicode MS" panose="020B0604020202020204" pitchFamily="34" charset="-128"/>
        <a:cs typeface="Arial Unicode MS" panose="020B0604020202020204" pitchFamily="34" charset="-128"/>
      </a:defRPr>
    </a:lvl4pPr>
    <a:lvl5pPr marL="2057400" indent="-228600" algn="l" defTabSz="449263" rtl="0" fontAlgn="base">
      <a:spcBef>
        <a:spcPct val="0"/>
      </a:spcBef>
      <a:spcAft>
        <a:spcPct val="0"/>
      </a:spcAft>
      <a:defRPr kern="1200">
        <a:solidFill>
          <a:schemeClr val="bg1"/>
        </a:solidFill>
        <a:latin typeface="Calibri" panose="020F0502020204030204" pitchFamily="34" charset="0"/>
        <a:ea typeface="Arial Unicode MS" panose="020B0604020202020204" pitchFamily="34" charset="-128"/>
        <a:cs typeface="Arial Unicode MS" panose="020B0604020202020204" pitchFamily="34" charset="-128"/>
      </a:defRPr>
    </a:lvl5pPr>
    <a:lvl6pPr marL="2286000" algn="l" defTabSz="914400" rtl="0" eaLnBrk="1" latinLnBrk="0" hangingPunct="1">
      <a:defRPr kern="1200">
        <a:solidFill>
          <a:schemeClr val="bg1"/>
        </a:solidFill>
        <a:latin typeface="Calibri" panose="020F0502020204030204" pitchFamily="34" charset="0"/>
        <a:ea typeface="Arial Unicode MS" panose="020B0604020202020204" pitchFamily="34" charset="-128"/>
        <a:cs typeface="Arial Unicode MS" panose="020B0604020202020204" pitchFamily="34" charset="-128"/>
      </a:defRPr>
    </a:lvl6pPr>
    <a:lvl7pPr marL="2743200" algn="l" defTabSz="914400" rtl="0" eaLnBrk="1" latinLnBrk="0" hangingPunct="1">
      <a:defRPr kern="1200">
        <a:solidFill>
          <a:schemeClr val="bg1"/>
        </a:solidFill>
        <a:latin typeface="Calibri" panose="020F0502020204030204" pitchFamily="34" charset="0"/>
        <a:ea typeface="Arial Unicode MS" panose="020B0604020202020204" pitchFamily="34" charset="-128"/>
        <a:cs typeface="Arial Unicode MS" panose="020B0604020202020204" pitchFamily="34" charset="-128"/>
      </a:defRPr>
    </a:lvl7pPr>
    <a:lvl8pPr marL="3200400" algn="l" defTabSz="914400" rtl="0" eaLnBrk="1" latinLnBrk="0" hangingPunct="1">
      <a:defRPr kern="1200">
        <a:solidFill>
          <a:schemeClr val="bg1"/>
        </a:solidFill>
        <a:latin typeface="Calibri" panose="020F0502020204030204" pitchFamily="34" charset="0"/>
        <a:ea typeface="Arial Unicode MS" panose="020B0604020202020204" pitchFamily="34" charset="-128"/>
        <a:cs typeface="Arial Unicode MS" panose="020B0604020202020204" pitchFamily="34" charset="-128"/>
      </a:defRPr>
    </a:lvl8pPr>
    <a:lvl9pPr marL="3657600" algn="l" defTabSz="914400" rtl="0" eaLnBrk="1" latinLnBrk="0" hangingPunct="1">
      <a:defRPr kern="1200">
        <a:solidFill>
          <a:schemeClr val="bg1"/>
        </a:solidFill>
        <a:latin typeface="Calibri" panose="020F0502020204030204" pitchFamily="34" charset="0"/>
        <a:ea typeface="Arial Unicode MS" panose="020B0604020202020204" pitchFamily="34" charset="-128"/>
        <a:cs typeface="Arial Unicode MS" panose="020B0604020202020204" pitchFamily="3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43" autoAdjust="0"/>
    <p:restoredTop sz="94705" autoAdjust="0"/>
  </p:normalViewPr>
  <p:slideViewPr>
    <p:cSldViewPr>
      <p:cViewPr varScale="1">
        <p:scale>
          <a:sx n="68" d="100"/>
          <a:sy n="68" d="100"/>
        </p:scale>
        <p:origin x="1224" y="64"/>
      </p:cViewPr>
      <p:guideLst>
        <p:guide orient="horz" pos="2160"/>
        <p:guide pos="2880"/>
      </p:guideLst>
    </p:cSldViewPr>
  </p:slideViewPr>
  <p:outlineViewPr>
    <p:cViewPr varScale="1">
      <p:scale>
        <a:sx n="170" d="200"/>
        <a:sy n="170" d="200"/>
      </p:scale>
      <p:origin x="0" y="0"/>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EB526FB5-D5DE-4EFF-90FE-36D649D79D8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buClr>
                <a:srgbClr val="000000"/>
              </a:buClr>
              <a:buSzPct val="100000"/>
              <a:buFont typeface="Times New Roman" pitchFamily="16" charset="0"/>
              <a:buNone/>
              <a:defRPr sz="1200">
                <a:latin typeface="Calibri" pitchFamily="32" charset="0"/>
                <a:ea typeface="+mn-ea"/>
                <a:cs typeface="Arial Unicode MS" charset="0"/>
              </a:defRPr>
            </a:lvl1pPr>
          </a:lstStyle>
          <a:p>
            <a:pPr>
              <a:defRPr/>
            </a:pPr>
            <a:endParaRPr lang="it-IT"/>
          </a:p>
        </p:txBody>
      </p:sp>
      <p:sp>
        <p:nvSpPr>
          <p:cNvPr id="3" name="Segnaposto data 2">
            <a:extLst>
              <a:ext uri="{FF2B5EF4-FFF2-40B4-BE49-F238E27FC236}">
                <a16:creationId xmlns:a16="http://schemas.microsoft.com/office/drawing/2014/main" id="{0874C879-A31A-4FD4-82EF-88DBD94F0429}"/>
              </a:ext>
            </a:extLst>
          </p:cNvPr>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buClr>
                <a:srgbClr val="000000"/>
              </a:buClr>
              <a:buSzPct val="100000"/>
              <a:buFont typeface="Times New Roman" pitchFamily="18" charset="0"/>
              <a:buNone/>
              <a:defRPr sz="1200">
                <a:latin typeface="Calibri" pitchFamily="34" charset="0"/>
                <a:ea typeface="MS PGothic" pitchFamily="34" charset="-128"/>
                <a:cs typeface="+mn-cs"/>
              </a:defRPr>
            </a:lvl1pPr>
          </a:lstStyle>
          <a:p>
            <a:pPr>
              <a:defRPr/>
            </a:pPr>
            <a:fld id="{261B8C62-313A-4B5D-A5FF-BAF36715DDDC}" type="datetimeFigureOut">
              <a:rPr lang="it-IT" altLang="it-IT"/>
              <a:pPr>
                <a:defRPr/>
              </a:pPr>
              <a:t>06/02/2023</a:t>
            </a:fld>
            <a:endParaRPr lang="it-IT" altLang="it-IT"/>
          </a:p>
        </p:txBody>
      </p:sp>
      <p:sp>
        <p:nvSpPr>
          <p:cNvPr id="4" name="Segnaposto piè di pagina 3">
            <a:extLst>
              <a:ext uri="{FF2B5EF4-FFF2-40B4-BE49-F238E27FC236}">
                <a16:creationId xmlns:a16="http://schemas.microsoft.com/office/drawing/2014/main" id="{5AFF8F05-2BE5-4B09-82BA-A4BDC87CDD08}"/>
              </a:ext>
            </a:extLst>
          </p:cNvPr>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buClr>
                <a:srgbClr val="000000"/>
              </a:buClr>
              <a:buSzPct val="100000"/>
              <a:buFont typeface="Times New Roman" pitchFamily="16" charset="0"/>
              <a:buNone/>
              <a:defRPr sz="1200">
                <a:latin typeface="Calibri" pitchFamily="32" charset="0"/>
                <a:ea typeface="+mn-ea"/>
                <a:cs typeface="Arial Unicode MS" charset="0"/>
              </a:defRPr>
            </a:lvl1pPr>
          </a:lstStyle>
          <a:p>
            <a:pPr>
              <a:defRPr/>
            </a:pPr>
            <a:endParaRPr lang="it-IT"/>
          </a:p>
        </p:txBody>
      </p:sp>
      <p:sp>
        <p:nvSpPr>
          <p:cNvPr id="5" name="Segnaposto numero diapositiva 4">
            <a:extLst>
              <a:ext uri="{FF2B5EF4-FFF2-40B4-BE49-F238E27FC236}">
                <a16:creationId xmlns:a16="http://schemas.microsoft.com/office/drawing/2014/main" id="{193EB63F-1D15-48B8-A0BF-49187F30AD40}"/>
              </a:ext>
            </a:extLst>
          </p:cNvPr>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buClr>
                <a:srgbClr val="000000"/>
              </a:buClr>
              <a:buSzPct val="100000"/>
              <a:buFont typeface="Times New Roman" panose="02020603050405020304" pitchFamily="18" charset="0"/>
              <a:buNone/>
              <a:defRPr sz="1200">
                <a:ea typeface="MS PGothic" panose="020B0600070205080204" pitchFamily="34" charset="-128"/>
              </a:defRPr>
            </a:lvl1pPr>
          </a:lstStyle>
          <a:p>
            <a:fld id="{3CB68A3C-C401-4E95-B57B-62F1211F0184}" type="slidenum">
              <a:rPr lang="it-IT" altLang="it-IT"/>
              <a:pPr/>
              <a:t>‹N›</a:t>
            </a:fld>
            <a:endParaRPr lang="it-IT"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AutoShape 1">
            <a:extLst>
              <a:ext uri="{FF2B5EF4-FFF2-40B4-BE49-F238E27FC236}">
                <a16:creationId xmlns:a16="http://schemas.microsoft.com/office/drawing/2014/main" id="{D1783D74-AA1F-4341-922E-BA1E1281CAA7}"/>
              </a:ext>
            </a:extLst>
          </p:cNvPr>
          <p:cNvSpPr>
            <a:spLocks noChangeArrowheads="1"/>
          </p:cNvSpPr>
          <p:nvPr/>
        </p:nvSpPr>
        <p:spPr bwMode="auto">
          <a:xfrm>
            <a:off x="0" y="0"/>
            <a:ext cx="6797675" cy="9926638"/>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buClr>
                <a:srgbClr val="000000"/>
              </a:buClr>
              <a:buSzPct val="100000"/>
              <a:buFont typeface="Times New Roman" charset="0"/>
              <a:buNone/>
              <a:defRPr/>
            </a:pPr>
            <a:endParaRPr lang="it-IT">
              <a:latin typeface="Calibri" charset="0"/>
              <a:ea typeface="ＭＳ Ｐゴシック" charset="0"/>
              <a:cs typeface="Arial Unicode MS" charset="0"/>
            </a:endParaRPr>
          </a:p>
        </p:txBody>
      </p:sp>
      <p:sp>
        <p:nvSpPr>
          <p:cNvPr id="8195" name="AutoShape 2">
            <a:extLst>
              <a:ext uri="{FF2B5EF4-FFF2-40B4-BE49-F238E27FC236}">
                <a16:creationId xmlns:a16="http://schemas.microsoft.com/office/drawing/2014/main" id="{2D6800B6-8313-4EC8-BB36-BD004BFA9351}"/>
              </a:ext>
            </a:extLst>
          </p:cNvPr>
          <p:cNvSpPr>
            <a:spLocks noChangeArrowheads="1"/>
          </p:cNvSpPr>
          <p:nvPr/>
        </p:nvSpPr>
        <p:spPr bwMode="auto">
          <a:xfrm>
            <a:off x="0" y="0"/>
            <a:ext cx="6797675" cy="992663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buClr>
                <a:srgbClr val="000000"/>
              </a:buClr>
              <a:buSzPct val="100000"/>
              <a:buFont typeface="Times New Roman" charset="0"/>
              <a:buNone/>
              <a:defRPr/>
            </a:pPr>
            <a:endParaRPr lang="it-IT">
              <a:latin typeface="Calibri" charset="0"/>
              <a:ea typeface="ＭＳ Ｐゴシック" charset="0"/>
              <a:cs typeface="Arial Unicode MS" charset="0"/>
            </a:endParaRPr>
          </a:p>
        </p:txBody>
      </p:sp>
      <p:sp>
        <p:nvSpPr>
          <p:cNvPr id="8196" name="AutoShape 3">
            <a:extLst>
              <a:ext uri="{FF2B5EF4-FFF2-40B4-BE49-F238E27FC236}">
                <a16:creationId xmlns:a16="http://schemas.microsoft.com/office/drawing/2014/main" id="{AEED2DB6-0BA5-42B1-A60E-83C510BACAF6}"/>
              </a:ext>
            </a:extLst>
          </p:cNvPr>
          <p:cNvSpPr>
            <a:spLocks noChangeArrowheads="1"/>
          </p:cNvSpPr>
          <p:nvPr/>
        </p:nvSpPr>
        <p:spPr bwMode="auto">
          <a:xfrm>
            <a:off x="0" y="0"/>
            <a:ext cx="6797675" cy="992663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buClr>
                <a:srgbClr val="000000"/>
              </a:buClr>
              <a:buSzPct val="100000"/>
              <a:buFont typeface="Times New Roman" charset="0"/>
              <a:buNone/>
              <a:defRPr/>
            </a:pPr>
            <a:endParaRPr lang="it-IT">
              <a:latin typeface="Calibri" charset="0"/>
              <a:ea typeface="ＭＳ Ｐゴシック" charset="0"/>
              <a:cs typeface="Arial Unicode MS" charset="0"/>
            </a:endParaRPr>
          </a:p>
        </p:txBody>
      </p:sp>
      <p:sp>
        <p:nvSpPr>
          <p:cNvPr id="8197" name="AutoShape 4">
            <a:extLst>
              <a:ext uri="{FF2B5EF4-FFF2-40B4-BE49-F238E27FC236}">
                <a16:creationId xmlns:a16="http://schemas.microsoft.com/office/drawing/2014/main" id="{4D575090-46A9-4DD1-9E8C-23562051FDA6}"/>
              </a:ext>
            </a:extLst>
          </p:cNvPr>
          <p:cNvSpPr>
            <a:spLocks noChangeArrowheads="1"/>
          </p:cNvSpPr>
          <p:nvPr/>
        </p:nvSpPr>
        <p:spPr bwMode="auto">
          <a:xfrm>
            <a:off x="0" y="0"/>
            <a:ext cx="6797675" cy="992663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buClr>
                <a:srgbClr val="000000"/>
              </a:buClr>
              <a:buSzPct val="100000"/>
              <a:buFont typeface="Times New Roman" charset="0"/>
              <a:buNone/>
              <a:defRPr/>
            </a:pPr>
            <a:endParaRPr lang="it-IT">
              <a:latin typeface="Calibri" charset="0"/>
              <a:ea typeface="ＭＳ Ｐゴシック" charset="0"/>
              <a:cs typeface="Arial Unicode MS" charset="0"/>
            </a:endParaRPr>
          </a:p>
        </p:txBody>
      </p:sp>
      <p:sp>
        <p:nvSpPr>
          <p:cNvPr id="8198" name="AutoShape 5">
            <a:extLst>
              <a:ext uri="{FF2B5EF4-FFF2-40B4-BE49-F238E27FC236}">
                <a16:creationId xmlns:a16="http://schemas.microsoft.com/office/drawing/2014/main" id="{AA7DE880-F073-4B5A-9B54-CEE54309DCC8}"/>
              </a:ext>
            </a:extLst>
          </p:cNvPr>
          <p:cNvSpPr>
            <a:spLocks noChangeArrowheads="1"/>
          </p:cNvSpPr>
          <p:nvPr/>
        </p:nvSpPr>
        <p:spPr bwMode="auto">
          <a:xfrm>
            <a:off x="0" y="0"/>
            <a:ext cx="6797675" cy="992663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buClr>
                <a:srgbClr val="000000"/>
              </a:buClr>
              <a:buSzPct val="100000"/>
              <a:buFont typeface="Times New Roman" charset="0"/>
              <a:buNone/>
              <a:defRPr/>
            </a:pPr>
            <a:endParaRPr lang="it-IT">
              <a:latin typeface="Calibri" charset="0"/>
              <a:ea typeface="ＭＳ Ｐゴシック" charset="0"/>
              <a:cs typeface="Arial Unicode MS" charset="0"/>
            </a:endParaRPr>
          </a:p>
        </p:txBody>
      </p:sp>
      <p:sp>
        <p:nvSpPr>
          <p:cNvPr id="8199" name="AutoShape 6">
            <a:extLst>
              <a:ext uri="{FF2B5EF4-FFF2-40B4-BE49-F238E27FC236}">
                <a16:creationId xmlns:a16="http://schemas.microsoft.com/office/drawing/2014/main" id="{3244C333-2711-4879-8031-578A0724DAE5}"/>
              </a:ext>
            </a:extLst>
          </p:cNvPr>
          <p:cNvSpPr>
            <a:spLocks noChangeArrowheads="1"/>
          </p:cNvSpPr>
          <p:nvPr/>
        </p:nvSpPr>
        <p:spPr bwMode="auto">
          <a:xfrm>
            <a:off x="0" y="0"/>
            <a:ext cx="6797675" cy="992663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buClr>
                <a:srgbClr val="000000"/>
              </a:buClr>
              <a:buSzPct val="100000"/>
              <a:buFont typeface="Times New Roman" charset="0"/>
              <a:buNone/>
              <a:defRPr/>
            </a:pPr>
            <a:endParaRPr lang="it-IT">
              <a:latin typeface="Calibri" charset="0"/>
              <a:ea typeface="ＭＳ Ｐゴシック" charset="0"/>
              <a:cs typeface="Arial Unicode MS" charset="0"/>
            </a:endParaRPr>
          </a:p>
        </p:txBody>
      </p:sp>
      <p:sp>
        <p:nvSpPr>
          <p:cNvPr id="8200" name="AutoShape 7">
            <a:extLst>
              <a:ext uri="{FF2B5EF4-FFF2-40B4-BE49-F238E27FC236}">
                <a16:creationId xmlns:a16="http://schemas.microsoft.com/office/drawing/2014/main" id="{808923CB-13F1-4113-B508-D1234BD5A6AD}"/>
              </a:ext>
            </a:extLst>
          </p:cNvPr>
          <p:cNvSpPr>
            <a:spLocks noChangeArrowheads="1"/>
          </p:cNvSpPr>
          <p:nvPr/>
        </p:nvSpPr>
        <p:spPr bwMode="auto">
          <a:xfrm>
            <a:off x="0" y="0"/>
            <a:ext cx="6797675" cy="992663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buClr>
                <a:srgbClr val="000000"/>
              </a:buClr>
              <a:buSzPct val="100000"/>
              <a:buFont typeface="Times New Roman" charset="0"/>
              <a:buNone/>
              <a:defRPr/>
            </a:pPr>
            <a:endParaRPr lang="it-IT">
              <a:latin typeface="Calibri" charset="0"/>
              <a:ea typeface="ＭＳ Ｐゴシック" charset="0"/>
              <a:cs typeface="Arial Unicode MS" charset="0"/>
            </a:endParaRPr>
          </a:p>
        </p:txBody>
      </p:sp>
      <p:sp>
        <p:nvSpPr>
          <p:cNvPr id="8201" name="AutoShape 8">
            <a:extLst>
              <a:ext uri="{FF2B5EF4-FFF2-40B4-BE49-F238E27FC236}">
                <a16:creationId xmlns:a16="http://schemas.microsoft.com/office/drawing/2014/main" id="{D718C045-70F2-4A47-B818-F67470BE213E}"/>
              </a:ext>
            </a:extLst>
          </p:cNvPr>
          <p:cNvSpPr>
            <a:spLocks noChangeArrowheads="1"/>
          </p:cNvSpPr>
          <p:nvPr/>
        </p:nvSpPr>
        <p:spPr bwMode="auto">
          <a:xfrm>
            <a:off x="0" y="0"/>
            <a:ext cx="6797675" cy="992663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buClr>
                <a:srgbClr val="000000"/>
              </a:buClr>
              <a:buSzPct val="100000"/>
              <a:buFont typeface="Times New Roman" charset="0"/>
              <a:buNone/>
              <a:defRPr/>
            </a:pPr>
            <a:endParaRPr lang="it-IT">
              <a:latin typeface="Calibri" charset="0"/>
              <a:ea typeface="ＭＳ Ｐゴシック" charset="0"/>
              <a:cs typeface="Arial Unicode MS" charset="0"/>
            </a:endParaRPr>
          </a:p>
        </p:txBody>
      </p:sp>
      <p:sp>
        <p:nvSpPr>
          <p:cNvPr id="8202" name="Rectangle 9">
            <a:extLst>
              <a:ext uri="{FF2B5EF4-FFF2-40B4-BE49-F238E27FC236}">
                <a16:creationId xmlns:a16="http://schemas.microsoft.com/office/drawing/2014/main" id="{5B720B93-9476-4210-9536-82B68CF98AB3}"/>
              </a:ext>
            </a:extLst>
          </p:cNvPr>
          <p:cNvSpPr>
            <a:spLocks noGrp="1" noRot="1" noChangeAspect="1" noChangeArrowheads="1"/>
          </p:cNvSpPr>
          <p:nvPr>
            <p:ph type="sldImg"/>
          </p:nvPr>
        </p:nvSpPr>
        <p:spPr bwMode="auto">
          <a:xfrm>
            <a:off x="612775" y="754063"/>
            <a:ext cx="5559425" cy="3706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sp>
      <p:sp>
        <p:nvSpPr>
          <p:cNvPr id="2058" name="Rectangle 10">
            <a:extLst>
              <a:ext uri="{FF2B5EF4-FFF2-40B4-BE49-F238E27FC236}">
                <a16:creationId xmlns:a16="http://schemas.microsoft.com/office/drawing/2014/main" id="{6407BE08-2AB5-4093-B9FF-EDDBF8E82B91}"/>
              </a:ext>
            </a:extLst>
          </p:cNvPr>
          <p:cNvSpPr>
            <a:spLocks noGrp="1" noChangeArrowheads="1"/>
          </p:cNvSpPr>
          <p:nvPr>
            <p:ph type="body"/>
          </p:nvPr>
        </p:nvSpPr>
        <p:spPr bwMode="auto">
          <a:xfrm>
            <a:off x="679450" y="4714875"/>
            <a:ext cx="5424488" cy="445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noProof="0"/>
          </a:p>
        </p:txBody>
      </p:sp>
      <p:sp>
        <p:nvSpPr>
          <p:cNvPr id="8204" name="Text Box 11">
            <a:extLst>
              <a:ext uri="{FF2B5EF4-FFF2-40B4-BE49-F238E27FC236}">
                <a16:creationId xmlns:a16="http://schemas.microsoft.com/office/drawing/2014/main" id="{E2823734-037F-49DA-8EEA-D5F87C116465}"/>
              </a:ext>
            </a:extLst>
          </p:cNvPr>
          <p:cNvSpPr txBox="1">
            <a:spLocks noChangeArrowheads="1"/>
          </p:cNvSpPr>
          <p:nvPr/>
        </p:nvSpPr>
        <p:spPr bwMode="auto">
          <a:xfrm>
            <a:off x="0" y="0"/>
            <a:ext cx="2941638"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buClr>
                <a:srgbClr val="000000"/>
              </a:buClr>
              <a:buSzPct val="100000"/>
              <a:buFont typeface="Times New Roman" charset="0"/>
              <a:buNone/>
              <a:defRPr/>
            </a:pPr>
            <a:endParaRPr lang="it-IT">
              <a:latin typeface="Calibri" charset="0"/>
              <a:ea typeface="ＭＳ Ｐゴシック" charset="0"/>
              <a:cs typeface="Arial Unicode MS" charset="0"/>
            </a:endParaRPr>
          </a:p>
        </p:txBody>
      </p:sp>
      <p:sp>
        <p:nvSpPr>
          <p:cNvPr id="8205" name="Text Box 12">
            <a:extLst>
              <a:ext uri="{FF2B5EF4-FFF2-40B4-BE49-F238E27FC236}">
                <a16:creationId xmlns:a16="http://schemas.microsoft.com/office/drawing/2014/main" id="{3EEEEDA6-1BDB-4F49-98FC-859BB0E34A41}"/>
              </a:ext>
            </a:extLst>
          </p:cNvPr>
          <p:cNvSpPr txBox="1">
            <a:spLocks noChangeArrowheads="1"/>
          </p:cNvSpPr>
          <p:nvPr/>
        </p:nvSpPr>
        <p:spPr bwMode="auto">
          <a:xfrm>
            <a:off x="3849688" y="0"/>
            <a:ext cx="2941637"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buClr>
                <a:srgbClr val="000000"/>
              </a:buClr>
              <a:buSzPct val="100000"/>
              <a:buFont typeface="Times New Roman" charset="0"/>
              <a:buNone/>
              <a:defRPr/>
            </a:pPr>
            <a:endParaRPr lang="it-IT">
              <a:latin typeface="Calibri" charset="0"/>
              <a:ea typeface="ＭＳ Ｐゴシック" charset="0"/>
              <a:cs typeface="Arial Unicode MS" charset="0"/>
            </a:endParaRPr>
          </a:p>
        </p:txBody>
      </p:sp>
      <p:sp>
        <p:nvSpPr>
          <p:cNvPr id="8206" name="Text Box 13">
            <a:extLst>
              <a:ext uri="{FF2B5EF4-FFF2-40B4-BE49-F238E27FC236}">
                <a16:creationId xmlns:a16="http://schemas.microsoft.com/office/drawing/2014/main" id="{0A116A70-A4E6-4B3C-B9CB-4DE160C88A39}"/>
              </a:ext>
            </a:extLst>
          </p:cNvPr>
          <p:cNvSpPr txBox="1">
            <a:spLocks noChangeArrowheads="1"/>
          </p:cNvSpPr>
          <p:nvPr/>
        </p:nvSpPr>
        <p:spPr bwMode="auto">
          <a:xfrm>
            <a:off x="0" y="9431338"/>
            <a:ext cx="2941638"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buClr>
                <a:srgbClr val="000000"/>
              </a:buClr>
              <a:buSzPct val="100000"/>
              <a:buFont typeface="Times New Roman" charset="0"/>
              <a:buNone/>
              <a:defRPr/>
            </a:pPr>
            <a:endParaRPr lang="it-IT">
              <a:latin typeface="Calibri" charset="0"/>
              <a:ea typeface="ＭＳ Ｐゴシック" charset="0"/>
              <a:cs typeface="Arial Unicode MS" charset="0"/>
            </a:endParaRPr>
          </a:p>
        </p:txBody>
      </p:sp>
      <p:sp>
        <p:nvSpPr>
          <p:cNvPr id="2062" name="Rectangle 14">
            <a:extLst>
              <a:ext uri="{FF2B5EF4-FFF2-40B4-BE49-F238E27FC236}">
                <a16:creationId xmlns:a16="http://schemas.microsoft.com/office/drawing/2014/main" id="{903B606E-794F-4338-A849-F86D975CD926}"/>
              </a:ext>
            </a:extLst>
          </p:cNvPr>
          <p:cNvSpPr>
            <a:spLocks noGrp="1" noChangeArrowheads="1"/>
          </p:cNvSpPr>
          <p:nvPr>
            <p:ph type="sldNum"/>
          </p:nvPr>
        </p:nvSpPr>
        <p:spPr bwMode="auto">
          <a:xfrm>
            <a:off x="3849688" y="9431338"/>
            <a:ext cx="2935287"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3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ea typeface="MS PGothic" panose="020B0600070205080204" pitchFamily="34" charset="-128"/>
              </a:defRPr>
            </a:lvl1pPr>
          </a:lstStyle>
          <a:p>
            <a:fld id="{04A39951-E7EE-4392-9C35-EBF06603105E}" type="slidenum">
              <a:rPr lang="it-IT" altLang="it-IT"/>
              <a:pPr/>
              <a:t>‹N›</a:t>
            </a:fld>
            <a:endParaRPr lang="it-IT" altLang="it-IT"/>
          </a:p>
        </p:txBody>
      </p:sp>
    </p:spTree>
  </p:cSld>
  <p:clrMap bg1="lt1" tx1="dk1" bg2="lt2" tx2="dk2" accent1="accent1" accent2="accent2" accent3="accent3" accent4="accent4" accent5="accent5" accent6="accent6" hlink="hlink" folHlink="folHlink"/>
  <p:hf hdr="0" ftr="0" dt="0"/>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itchFamily="34" charset="-128"/>
        <a:cs typeface="MS PGothic" charset="0"/>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itchFamily="34" charset="-128"/>
        <a:cs typeface="MS PGothic" charset="0"/>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itchFamily="34" charset="-128"/>
        <a:cs typeface="MS PGothic" charset="0"/>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itchFamily="34" charset="-128"/>
        <a:cs typeface="MS PGothic" charset="0"/>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4"/>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pPr>
            <a:fld id="{E2713126-BBED-470C-B46A-BB4CC71E73D5}" type="slidenum">
              <a:rPr lang="it-IT" altLang="it-IT" sz="1400"/>
              <a:pPr eaLnBrk="1" hangingPunct="1">
                <a:spcBef>
                  <a:spcPct val="0"/>
                </a:spcBef>
              </a:pPr>
              <a:t>1</a:t>
            </a:fld>
            <a:endParaRPr lang="it-IT" altLang="it-IT" sz="1400"/>
          </a:p>
        </p:txBody>
      </p:sp>
      <p:sp>
        <p:nvSpPr>
          <p:cNvPr id="35843" name="Text Box 1"/>
          <p:cNvSpPr txBox="1">
            <a:spLocks noChangeArrowheads="1"/>
          </p:cNvSpPr>
          <p:nvPr/>
        </p:nvSpPr>
        <p:spPr bwMode="auto">
          <a:xfrm>
            <a:off x="3849688" y="9431338"/>
            <a:ext cx="2941637"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lnSpc>
                <a:spcPct val="93000"/>
              </a:lnSpc>
              <a:spcBef>
                <a:spcPct val="0"/>
              </a:spcBef>
              <a:buClrTx/>
              <a:buFontTx/>
              <a:buNone/>
            </a:pPr>
            <a:fld id="{8D269DF3-9A66-48DF-94D5-40D4FC912B5B}" type="slidenum">
              <a:rPr lang="it-IT" altLang="it-IT" sz="1400"/>
              <a:pPr algn="r" eaLnBrk="1" hangingPunct="1">
                <a:lnSpc>
                  <a:spcPct val="93000"/>
                </a:lnSpc>
                <a:spcBef>
                  <a:spcPct val="0"/>
                </a:spcBef>
                <a:buClrTx/>
                <a:buFontTx/>
                <a:buNone/>
              </a:pPr>
              <a:t>1</a:t>
            </a:fld>
            <a:endParaRPr lang="it-IT" altLang="it-IT" sz="1400"/>
          </a:p>
        </p:txBody>
      </p:sp>
      <p:sp>
        <p:nvSpPr>
          <p:cNvPr id="35844" name="Rectangle 2"/>
          <p:cNvSpPr>
            <a:spLocks noGrp="1" noRot="1" noChangeAspect="1" noChangeArrowheads="1" noTextEdit="1"/>
          </p:cNvSpPr>
          <p:nvPr>
            <p:ph type="sldImg"/>
          </p:nvPr>
        </p:nvSpPr>
        <p:spPr>
          <a:xfrm>
            <a:off x="608013" y="744538"/>
            <a:ext cx="5583237"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5" name="Rectangle 3"/>
          <p:cNvSpPr>
            <a:spLocks noGrp="1" noChangeArrowheads="1"/>
          </p:cNvSpPr>
          <p:nvPr>
            <p:ph type="body" idx="1"/>
          </p:nvPr>
        </p:nvSpPr>
        <p:spPr>
          <a:xfrm>
            <a:off x="679450" y="4714875"/>
            <a:ext cx="5429250" cy="4457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2077623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4">
            <a:extLst>
              <a:ext uri="{FF2B5EF4-FFF2-40B4-BE49-F238E27FC236}">
                <a16:creationId xmlns:a16="http://schemas.microsoft.com/office/drawing/2014/main" id="{26846E6D-06D8-4D7C-B3BE-62688DBDDB2B}"/>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ClrTx/>
              <a:buFontTx/>
              <a:buNone/>
            </a:pPr>
            <a:fld id="{1A4E4B39-FE8F-4D7F-801B-3104677C033A}" type="slidenum">
              <a:rPr lang="it-IT" altLang="it-IT" sz="1400">
                <a:ea typeface="Arial Unicode MS" panose="020B0604020202020204" pitchFamily="34" charset="-128"/>
              </a:rPr>
              <a:pPr eaLnBrk="1" hangingPunct="1">
                <a:spcBef>
                  <a:spcPct val="0"/>
                </a:spcBef>
                <a:buClrTx/>
                <a:buFontTx/>
                <a:buNone/>
              </a:pPr>
              <a:t>2</a:t>
            </a:fld>
            <a:endParaRPr lang="it-IT" altLang="it-IT" sz="1400">
              <a:ea typeface="Arial Unicode MS" panose="020B0604020202020204" pitchFamily="34" charset="-128"/>
            </a:endParaRPr>
          </a:p>
        </p:txBody>
      </p:sp>
      <p:sp>
        <p:nvSpPr>
          <p:cNvPr id="10243" name="Text Box 1">
            <a:extLst>
              <a:ext uri="{FF2B5EF4-FFF2-40B4-BE49-F238E27FC236}">
                <a16:creationId xmlns:a16="http://schemas.microsoft.com/office/drawing/2014/main" id="{76B9BBC4-5B34-4199-8BBF-698B2A57A320}"/>
              </a:ext>
            </a:extLst>
          </p:cNvPr>
          <p:cNvSpPr txBox="1">
            <a:spLocks noChangeArrowheads="1"/>
          </p:cNvSpPr>
          <p:nvPr/>
        </p:nvSpPr>
        <p:spPr bwMode="auto">
          <a:xfrm>
            <a:off x="3849688" y="9431338"/>
            <a:ext cx="2941637"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b"/>
          <a:lstStyle>
            <a:lvl1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lgn="r" eaLnBrk="1" hangingPunct="1">
              <a:lnSpc>
                <a:spcPct val="93000"/>
              </a:lnSpc>
              <a:spcBef>
                <a:spcPct val="0"/>
              </a:spcBef>
              <a:buClrTx/>
              <a:buFontTx/>
              <a:buNone/>
            </a:pPr>
            <a:fld id="{3F595250-5757-44CA-A465-4924BDE17A3A}" type="slidenum">
              <a:rPr lang="it-IT" altLang="it-IT" sz="1400">
                <a:ea typeface="Arial Unicode MS" panose="020B0604020202020204" pitchFamily="34" charset="-128"/>
              </a:rPr>
              <a:pPr algn="r" eaLnBrk="1" hangingPunct="1">
                <a:lnSpc>
                  <a:spcPct val="93000"/>
                </a:lnSpc>
                <a:spcBef>
                  <a:spcPct val="0"/>
                </a:spcBef>
                <a:buClrTx/>
                <a:buFontTx/>
                <a:buNone/>
              </a:pPr>
              <a:t>2</a:t>
            </a:fld>
            <a:endParaRPr lang="it-IT" altLang="it-IT" sz="1400">
              <a:ea typeface="Arial Unicode MS" panose="020B0604020202020204" pitchFamily="34" charset="-128"/>
            </a:endParaRPr>
          </a:p>
        </p:txBody>
      </p:sp>
      <p:sp>
        <p:nvSpPr>
          <p:cNvPr id="11268" name="Rectangle 2">
            <a:extLst>
              <a:ext uri="{FF2B5EF4-FFF2-40B4-BE49-F238E27FC236}">
                <a16:creationId xmlns:a16="http://schemas.microsoft.com/office/drawing/2014/main" id="{00CB658E-EEF8-4FC9-BCDF-5A9A1F14692D}"/>
              </a:ext>
            </a:extLst>
          </p:cNvPr>
          <p:cNvSpPr>
            <a:spLocks noGrp="1" noRot="1" noChangeAspect="1" noChangeArrowheads="1" noTextEdit="1"/>
          </p:cNvSpPr>
          <p:nvPr>
            <p:ph type="sldImg"/>
          </p:nvPr>
        </p:nvSpPr>
        <p:spPr>
          <a:xfrm>
            <a:off x="608013" y="744538"/>
            <a:ext cx="5583237"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9" name="Rectangle 3">
            <a:extLst>
              <a:ext uri="{FF2B5EF4-FFF2-40B4-BE49-F238E27FC236}">
                <a16:creationId xmlns:a16="http://schemas.microsoft.com/office/drawing/2014/main" id="{83183583-8E4C-4950-AA2C-C69687896E69}"/>
              </a:ext>
            </a:extLst>
          </p:cNvPr>
          <p:cNvSpPr>
            <a:spLocks noGrp="1" noChangeArrowheads="1"/>
          </p:cNvSpPr>
          <p:nvPr>
            <p:ph type="body" idx="1"/>
          </p:nvPr>
        </p:nvSpPr>
        <p:spPr>
          <a:xfrm>
            <a:off x="679450" y="4714875"/>
            <a:ext cx="5429250" cy="4457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2103893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4">
            <a:extLst>
              <a:ext uri="{FF2B5EF4-FFF2-40B4-BE49-F238E27FC236}">
                <a16:creationId xmlns:a16="http://schemas.microsoft.com/office/drawing/2014/main" id="{4F5737F7-E47E-45BF-B294-5D9BCC1C3B73}"/>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ClrTx/>
              <a:buFontTx/>
              <a:buNone/>
            </a:pPr>
            <a:fld id="{B018423C-5CAF-4DCD-A109-51479FDF4DCA}" type="slidenum">
              <a:rPr lang="it-IT" altLang="it-IT" sz="1400">
                <a:ea typeface="Arial Unicode MS" panose="020B0604020202020204" pitchFamily="34" charset="-128"/>
              </a:rPr>
              <a:pPr eaLnBrk="1" hangingPunct="1">
                <a:spcBef>
                  <a:spcPct val="0"/>
                </a:spcBef>
                <a:buClrTx/>
                <a:buFontTx/>
                <a:buNone/>
              </a:pPr>
              <a:t>3</a:t>
            </a:fld>
            <a:endParaRPr lang="it-IT" altLang="it-IT" sz="1400">
              <a:ea typeface="Arial Unicode MS" panose="020B0604020202020204" pitchFamily="34" charset="-128"/>
            </a:endParaRPr>
          </a:p>
        </p:txBody>
      </p:sp>
      <p:sp>
        <p:nvSpPr>
          <p:cNvPr id="10243" name="Text Box 1">
            <a:extLst>
              <a:ext uri="{FF2B5EF4-FFF2-40B4-BE49-F238E27FC236}">
                <a16:creationId xmlns:a16="http://schemas.microsoft.com/office/drawing/2014/main" id="{96C494F2-C611-42F6-A398-A606E46B23FB}"/>
              </a:ext>
            </a:extLst>
          </p:cNvPr>
          <p:cNvSpPr txBox="1">
            <a:spLocks noChangeArrowheads="1"/>
          </p:cNvSpPr>
          <p:nvPr/>
        </p:nvSpPr>
        <p:spPr bwMode="auto">
          <a:xfrm>
            <a:off x="3849688" y="9431338"/>
            <a:ext cx="2941637"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b"/>
          <a:lstStyle>
            <a:lvl1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lgn="r" eaLnBrk="1" hangingPunct="1">
              <a:lnSpc>
                <a:spcPct val="93000"/>
              </a:lnSpc>
              <a:spcBef>
                <a:spcPct val="0"/>
              </a:spcBef>
              <a:buClrTx/>
              <a:buFontTx/>
              <a:buNone/>
            </a:pPr>
            <a:fld id="{3C6D0DE9-6369-431A-9CD3-6A5AC56EC5C4}" type="slidenum">
              <a:rPr lang="it-IT" altLang="it-IT" sz="1400">
                <a:ea typeface="Arial Unicode MS" panose="020B0604020202020204" pitchFamily="34" charset="-128"/>
              </a:rPr>
              <a:pPr algn="r" eaLnBrk="1" hangingPunct="1">
                <a:lnSpc>
                  <a:spcPct val="93000"/>
                </a:lnSpc>
                <a:spcBef>
                  <a:spcPct val="0"/>
                </a:spcBef>
                <a:buClrTx/>
                <a:buFontTx/>
                <a:buNone/>
              </a:pPr>
              <a:t>3</a:t>
            </a:fld>
            <a:endParaRPr lang="it-IT" altLang="it-IT" sz="1400">
              <a:ea typeface="Arial Unicode MS" panose="020B0604020202020204" pitchFamily="34" charset="-128"/>
            </a:endParaRPr>
          </a:p>
        </p:txBody>
      </p:sp>
      <p:sp>
        <p:nvSpPr>
          <p:cNvPr id="12292" name="Rectangle 2">
            <a:extLst>
              <a:ext uri="{FF2B5EF4-FFF2-40B4-BE49-F238E27FC236}">
                <a16:creationId xmlns:a16="http://schemas.microsoft.com/office/drawing/2014/main" id="{19305B7D-8A74-44DF-8269-B75B9BC5C0E4}"/>
              </a:ext>
            </a:extLst>
          </p:cNvPr>
          <p:cNvSpPr>
            <a:spLocks noGrp="1" noRot="1" noChangeAspect="1" noChangeArrowheads="1" noTextEdit="1"/>
          </p:cNvSpPr>
          <p:nvPr>
            <p:ph type="sldImg"/>
          </p:nvPr>
        </p:nvSpPr>
        <p:spPr>
          <a:xfrm>
            <a:off x="608013" y="744538"/>
            <a:ext cx="5583237"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3" name="Rectangle 3">
            <a:extLst>
              <a:ext uri="{FF2B5EF4-FFF2-40B4-BE49-F238E27FC236}">
                <a16:creationId xmlns:a16="http://schemas.microsoft.com/office/drawing/2014/main" id="{BAA7337D-8ACC-403B-9924-41F2C9CEC3A4}"/>
              </a:ext>
            </a:extLst>
          </p:cNvPr>
          <p:cNvSpPr>
            <a:spLocks noGrp="1" noChangeArrowheads="1"/>
          </p:cNvSpPr>
          <p:nvPr>
            <p:ph type="body" idx="1"/>
          </p:nvPr>
        </p:nvSpPr>
        <p:spPr>
          <a:xfrm>
            <a:off x="679450" y="4714875"/>
            <a:ext cx="5429250" cy="4457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4153618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4">
            <a:extLst>
              <a:ext uri="{FF2B5EF4-FFF2-40B4-BE49-F238E27FC236}">
                <a16:creationId xmlns:a16="http://schemas.microsoft.com/office/drawing/2014/main" id="{4F5737F7-E47E-45BF-B294-5D9BCC1C3B73}"/>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ClrTx/>
              <a:buFontTx/>
              <a:buNone/>
            </a:pPr>
            <a:fld id="{B018423C-5CAF-4DCD-A109-51479FDF4DCA}" type="slidenum">
              <a:rPr lang="it-IT" altLang="it-IT" sz="1400">
                <a:ea typeface="Arial Unicode MS" panose="020B0604020202020204" pitchFamily="34" charset="-128"/>
              </a:rPr>
              <a:pPr eaLnBrk="1" hangingPunct="1">
                <a:spcBef>
                  <a:spcPct val="0"/>
                </a:spcBef>
                <a:buClrTx/>
                <a:buFontTx/>
                <a:buNone/>
              </a:pPr>
              <a:t>4</a:t>
            </a:fld>
            <a:endParaRPr lang="it-IT" altLang="it-IT" sz="1400">
              <a:ea typeface="Arial Unicode MS" panose="020B0604020202020204" pitchFamily="34" charset="-128"/>
            </a:endParaRPr>
          </a:p>
        </p:txBody>
      </p:sp>
      <p:sp>
        <p:nvSpPr>
          <p:cNvPr id="10243" name="Text Box 1">
            <a:extLst>
              <a:ext uri="{FF2B5EF4-FFF2-40B4-BE49-F238E27FC236}">
                <a16:creationId xmlns:a16="http://schemas.microsoft.com/office/drawing/2014/main" id="{96C494F2-C611-42F6-A398-A606E46B23FB}"/>
              </a:ext>
            </a:extLst>
          </p:cNvPr>
          <p:cNvSpPr txBox="1">
            <a:spLocks noChangeArrowheads="1"/>
          </p:cNvSpPr>
          <p:nvPr/>
        </p:nvSpPr>
        <p:spPr bwMode="auto">
          <a:xfrm>
            <a:off x="3849688" y="9431338"/>
            <a:ext cx="2941637"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b"/>
          <a:lstStyle>
            <a:lvl1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lgn="r" eaLnBrk="1" hangingPunct="1">
              <a:lnSpc>
                <a:spcPct val="93000"/>
              </a:lnSpc>
              <a:spcBef>
                <a:spcPct val="0"/>
              </a:spcBef>
              <a:buClrTx/>
              <a:buFontTx/>
              <a:buNone/>
            </a:pPr>
            <a:fld id="{3C6D0DE9-6369-431A-9CD3-6A5AC56EC5C4}" type="slidenum">
              <a:rPr lang="it-IT" altLang="it-IT" sz="1400">
                <a:ea typeface="Arial Unicode MS" panose="020B0604020202020204" pitchFamily="34" charset="-128"/>
              </a:rPr>
              <a:pPr algn="r" eaLnBrk="1" hangingPunct="1">
                <a:lnSpc>
                  <a:spcPct val="93000"/>
                </a:lnSpc>
                <a:spcBef>
                  <a:spcPct val="0"/>
                </a:spcBef>
                <a:buClrTx/>
                <a:buFontTx/>
                <a:buNone/>
              </a:pPr>
              <a:t>4</a:t>
            </a:fld>
            <a:endParaRPr lang="it-IT" altLang="it-IT" sz="1400">
              <a:ea typeface="Arial Unicode MS" panose="020B0604020202020204" pitchFamily="34" charset="-128"/>
            </a:endParaRPr>
          </a:p>
        </p:txBody>
      </p:sp>
      <p:sp>
        <p:nvSpPr>
          <p:cNvPr id="12292" name="Rectangle 2">
            <a:extLst>
              <a:ext uri="{FF2B5EF4-FFF2-40B4-BE49-F238E27FC236}">
                <a16:creationId xmlns:a16="http://schemas.microsoft.com/office/drawing/2014/main" id="{19305B7D-8A74-44DF-8269-B75B9BC5C0E4}"/>
              </a:ext>
            </a:extLst>
          </p:cNvPr>
          <p:cNvSpPr>
            <a:spLocks noGrp="1" noRot="1" noChangeAspect="1" noChangeArrowheads="1" noTextEdit="1"/>
          </p:cNvSpPr>
          <p:nvPr>
            <p:ph type="sldImg"/>
          </p:nvPr>
        </p:nvSpPr>
        <p:spPr>
          <a:xfrm>
            <a:off x="608013" y="744538"/>
            <a:ext cx="5583237"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3" name="Rectangle 3">
            <a:extLst>
              <a:ext uri="{FF2B5EF4-FFF2-40B4-BE49-F238E27FC236}">
                <a16:creationId xmlns:a16="http://schemas.microsoft.com/office/drawing/2014/main" id="{BAA7337D-8ACC-403B-9924-41F2C9CEC3A4}"/>
              </a:ext>
            </a:extLst>
          </p:cNvPr>
          <p:cNvSpPr>
            <a:spLocks noGrp="1" noChangeArrowheads="1"/>
          </p:cNvSpPr>
          <p:nvPr>
            <p:ph type="body" idx="1"/>
          </p:nvPr>
        </p:nvSpPr>
        <p:spPr>
          <a:xfrm>
            <a:off x="679450" y="4714875"/>
            <a:ext cx="5429250" cy="4457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112452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4">
            <a:extLst>
              <a:ext uri="{FF2B5EF4-FFF2-40B4-BE49-F238E27FC236}">
                <a16:creationId xmlns:a16="http://schemas.microsoft.com/office/drawing/2014/main" id="{4F5737F7-E47E-45BF-B294-5D9BCC1C3B73}"/>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ClrTx/>
              <a:buFontTx/>
              <a:buNone/>
            </a:pPr>
            <a:fld id="{B018423C-5CAF-4DCD-A109-51479FDF4DCA}" type="slidenum">
              <a:rPr lang="it-IT" altLang="it-IT" sz="1400">
                <a:ea typeface="Arial Unicode MS" panose="020B0604020202020204" pitchFamily="34" charset="-128"/>
              </a:rPr>
              <a:pPr eaLnBrk="1" hangingPunct="1">
                <a:spcBef>
                  <a:spcPct val="0"/>
                </a:spcBef>
                <a:buClrTx/>
                <a:buFontTx/>
                <a:buNone/>
              </a:pPr>
              <a:t>5</a:t>
            </a:fld>
            <a:endParaRPr lang="it-IT" altLang="it-IT" sz="1400">
              <a:ea typeface="Arial Unicode MS" panose="020B0604020202020204" pitchFamily="34" charset="-128"/>
            </a:endParaRPr>
          </a:p>
        </p:txBody>
      </p:sp>
      <p:sp>
        <p:nvSpPr>
          <p:cNvPr id="10243" name="Text Box 1">
            <a:extLst>
              <a:ext uri="{FF2B5EF4-FFF2-40B4-BE49-F238E27FC236}">
                <a16:creationId xmlns:a16="http://schemas.microsoft.com/office/drawing/2014/main" id="{96C494F2-C611-42F6-A398-A606E46B23FB}"/>
              </a:ext>
            </a:extLst>
          </p:cNvPr>
          <p:cNvSpPr txBox="1">
            <a:spLocks noChangeArrowheads="1"/>
          </p:cNvSpPr>
          <p:nvPr/>
        </p:nvSpPr>
        <p:spPr bwMode="auto">
          <a:xfrm>
            <a:off x="3849688" y="9431338"/>
            <a:ext cx="2941637"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b"/>
          <a:lstStyle>
            <a:lvl1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lgn="r" eaLnBrk="1" hangingPunct="1">
              <a:lnSpc>
                <a:spcPct val="93000"/>
              </a:lnSpc>
              <a:spcBef>
                <a:spcPct val="0"/>
              </a:spcBef>
              <a:buClrTx/>
              <a:buFontTx/>
              <a:buNone/>
            </a:pPr>
            <a:fld id="{3C6D0DE9-6369-431A-9CD3-6A5AC56EC5C4}" type="slidenum">
              <a:rPr lang="it-IT" altLang="it-IT" sz="1400">
                <a:ea typeface="Arial Unicode MS" panose="020B0604020202020204" pitchFamily="34" charset="-128"/>
              </a:rPr>
              <a:pPr algn="r" eaLnBrk="1" hangingPunct="1">
                <a:lnSpc>
                  <a:spcPct val="93000"/>
                </a:lnSpc>
                <a:spcBef>
                  <a:spcPct val="0"/>
                </a:spcBef>
                <a:buClrTx/>
                <a:buFontTx/>
                <a:buNone/>
              </a:pPr>
              <a:t>5</a:t>
            </a:fld>
            <a:endParaRPr lang="it-IT" altLang="it-IT" sz="1400">
              <a:ea typeface="Arial Unicode MS" panose="020B0604020202020204" pitchFamily="34" charset="-128"/>
            </a:endParaRPr>
          </a:p>
        </p:txBody>
      </p:sp>
      <p:sp>
        <p:nvSpPr>
          <p:cNvPr id="12292" name="Rectangle 2">
            <a:extLst>
              <a:ext uri="{FF2B5EF4-FFF2-40B4-BE49-F238E27FC236}">
                <a16:creationId xmlns:a16="http://schemas.microsoft.com/office/drawing/2014/main" id="{19305B7D-8A74-44DF-8269-B75B9BC5C0E4}"/>
              </a:ext>
            </a:extLst>
          </p:cNvPr>
          <p:cNvSpPr>
            <a:spLocks noGrp="1" noRot="1" noChangeAspect="1" noChangeArrowheads="1" noTextEdit="1"/>
          </p:cNvSpPr>
          <p:nvPr>
            <p:ph type="sldImg"/>
          </p:nvPr>
        </p:nvSpPr>
        <p:spPr>
          <a:xfrm>
            <a:off x="608013" y="744538"/>
            <a:ext cx="5583237"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3" name="Rectangle 3">
            <a:extLst>
              <a:ext uri="{FF2B5EF4-FFF2-40B4-BE49-F238E27FC236}">
                <a16:creationId xmlns:a16="http://schemas.microsoft.com/office/drawing/2014/main" id="{BAA7337D-8ACC-403B-9924-41F2C9CEC3A4}"/>
              </a:ext>
            </a:extLst>
          </p:cNvPr>
          <p:cNvSpPr>
            <a:spLocks noGrp="1" noChangeArrowheads="1"/>
          </p:cNvSpPr>
          <p:nvPr>
            <p:ph type="body" idx="1"/>
          </p:nvPr>
        </p:nvSpPr>
        <p:spPr>
          <a:xfrm>
            <a:off x="679450" y="4714875"/>
            <a:ext cx="5429250" cy="4457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3058737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4"/>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ClrTx/>
              <a:buFontTx/>
              <a:buNone/>
              <a:defRPr/>
            </a:pPr>
            <a:fld id="{81D3DB66-1A21-4F22-A403-6C7FB39B69E8}" type="slidenum">
              <a:rPr lang="it-IT" altLang="it-IT" sz="1400" smtClean="0">
                <a:ea typeface="Arial Unicode MS" panose="020B0604020202020204" pitchFamily="34" charset="-128"/>
              </a:rPr>
              <a:pPr eaLnBrk="1" hangingPunct="1">
                <a:spcBef>
                  <a:spcPct val="0"/>
                </a:spcBef>
                <a:buClrTx/>
                <a:buFontTx/>
                <a:buNone/>
                <a:defRPr/>
              </a:pPr>
              <a:t>6</a:t>
            </a:fld>
            <a:endParaRPr lang="it-IT" altLang="it-IT" sz="1400">
              <a:ea typeface="Arial Unicode MS" panose="020B0604020202020204" pitchFamily="34" charset="-128"/>
            </a:endParaRPr>
          </a:p>
        </p:txBody>
      </p:sp>
      <p:sp>
        <p:nvSpPr>
          <p:cNvPr id="10243" name="Text Box 1"/>
          <p:cNvSpPr txBox="1">
            <a:spLocks noChangeArrowheads="1"/>
          </p:cNvSpPr>
          <p:nvPr/>
        </p:nvSpPr>
        <p:spPr bwMode="auto">
          <a:xfrm>
            <a:off x="3849688" y="9431338"/>
            <a:ext cx="2941637"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b"/>
          <a:lstStyle>
            <a:lvl1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lgn="r" eaLnBrk="1" hangingPunct="1">
              <a:lnSpc>
                <a:spcPct val="93000"/>
              </a:lnSpc>
              <a:spcBef>
                <a:spcPct val="0"/>
              </a:spcBef>
              <a:buClrTx/>
              <a:buFontTx/>
              <a:buNone/>
              <a:defRPr/>
            </a:pPr>
            <a:fld id="{0716DF4C-3F25-41EE-9671-29F5B6E19249}" type="slidenum">
              <a:rPr lang="it-IT" altLang="it-IT" sz="1400" smtClean="0">
                <a:ea typeface="Arial Unicode MS" panose="020B0604020202020204" pitchFamily="34" charset="-128"/>
              </a:rPr>
              <a:pPr algn="r" eaLnBrk="1" hangingPunct="1">
                <a:lnSpc>
                  <a:spcPct val="93000"/>
                </a:lnSpc>
                <a:spcBef>
                  <a:spcPct val="0"/>
                </a:spcBef>
                <a:buClrTx/>
                <a:buFontTx/>
                <a:buNone/>
                <a:defRPr/>
              </a:pPr>
              <a:t>6</a:t>
            </a:fld>
            <a:endParaRPr lang="it-IT" altLang="it-IT" sz="1400">
              <a:ea typeface="Arial Unicode MS" panose="020B0604020202020204" pitchFamily="34" charset="-128"/>
            </a:endParaRPr>
          </a:p>
        </p:txBody>
      </p:sp>
      <p:sp>
        <p:nvSpPr>
          <p:cNvPr id="7172" name="Rectangle 2"/>
          <p:cNvSpPr>
            <a:spLocks noGrp="1" noRot="1" noChangeAspect="1" noChangeArrowheads="1" noTextEdit="1"/>
          </p:cNvSpPr>
          <p:nvPr>
            <p:ph type="sldImg"/>
          </p:nvPr>
        </p:nvSpPr>
        <p:spPr>
          <a:xfrm>
            <a:off x="608013" y="744538"/>
            <a:ext cx="5583237"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3" name="Rectangle 3"/>
          <p:cNvSpPr>
            <a:spLocks noGrp="1" noChangeArrowheads="1"/>
          </p:cNvSpPr>
          <p:nvPr>
            <p:ph type="body" idx="1"/>
          </p:nvPr>
        </p:nvSpPr>
        <p:spPr>
          <a:xfrm>
            <a:off x="679450" y="4714875"/>
            <a:ext cx="5429250" cy="4457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latin typeface="Times New Roman" panose="02020603050405020304" pitchFamily="18" charset="0"/>
            </a:endParaRPr>
          </a:p>
        </p:txBody>
      </p:sp>
    </p:spTree>
    <p:extLst>
      <p:ext uri="{BB962C8B-B14F-4D97-AF65-F5344CB8AC3E}">
        <p14:creationId xmlns:p14="http://schemas.microsoft.com/office/powerpoint/2010/main" val="2703416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4"/>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ClrTx/>
              <a:buFontTx/>
              <a:buNone/>
              <a:defRPr/>
            </a:pPr>
            <a:fld id="{81D3DB66-1A21-4F22-A403-6C7FB39B69E8}" type="slidenum">
              <a:rPr lang="it-IT" altLang="it-IT" sz="1400" smtClean="0">
                <a:ea typeface="Arial Unicode MS" panose="020B0604020202020204" pitchFamily="34" charset="-128"/>
              </a:rPr>
              <a:pPr eaLnBrk="1" hangingPunct="1">
                <a:spcBef>
                  <a:spcPct val="0"/>
                </a:spcBef>
                <a:buClrTx/>
                <a:buFontTx/>
                <a:buNone/>
                <a:defRPr/>
              </a:pPr>
              <a:t>7</a:t>
            </a:fld>
            <a:endParaRPr lang="it-IT" altLang="it-IT" sz="1400">
              <a:ea typeface="Arial Unicode MS" panose="020B0604020202020204" pitchFamily="34" charset="-128"/>
            </a:endParaRPr>
          </a:p>
        </p:txBody>
      </p:sp>
      <p:sp>
        <p:nvSpPr>
          <p:cNvPr id="10243" name="Text Box 1"/>
          <p:cNvSpPr txBox="1">
            <a:spLocks noChangeArrowheads="1"/>
          </p:cNvSpPr>
          <p:nvPr/>
        </p:nvSpPr>
        <p:spPr bwMode="auto">
          <a:xfrm>
            <a:off x="3849688" y="9431338"/>
            <a:ext cx="2941637"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b"/>
          <a:lstStyle>
            <a:lvl1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lgn="r" eaLnBrk="1" hangingPunct="1">
              <a:lnSpc>
                <a:spcPct val="93000"/>
              </a:lnSpc>
              <a:spcBef>
                <a:spcPct val="0"/>
              </a:spcBef>
              <a:buClrTx/>
              <a:buFontTx/>
              <a:buNone/>
              <a:defRPr/>
            </a:pPr>
            <a:fld id="{0716DF4C-3F25-41EE-9671-29F5B6E19249}" type="slidenum">
              <a:rPr lang="it-IT" altLang="it-IT" sz="1400" smtClean="0">
                <a:ea typeface="Arial Unicode MS" panose="020B0604020202020204" pitchFamily="34" charset="-128"/>
              </a:rPr>
              <a:pPr algn="r" eaLnBrk="1" hangingPunct="1">
                <a:lnSpc>
                  <a:spcPct val="93000"/>
                </a:lnSpc>
                <a:spcBef>
                  <a:spcPct val="0"/>
                </a:spcBef>
                <a:buClrTx/>
                <a:buFontTx/>
                <a:buNone/>
                <a:defRPr/>
              </a:pPr>
              <a:t>7</a:t>
            </a:fld>
            <a:endParaRPr lang="it-IT" altLang="it-IT" sz="1400">
              <a:ea typeface="Arial Unicode MS" panose="020B0604020202020204" pitchFamily="34" charset="-128"/>
            </a:endParaRPr>
          </a:p>
        </p:txBody>
      </p:sp>
      <p:sp>
        <p:nvSpPr>
          <p:cNvPr id="7172" name="Rectangle 2"/>
          <p:cNvSpPr>
            <a:spLocks noGrp="1" noRot="1" noChangeAspect="1" noChangeArrowheads="1" noTextEdit="1"/>
          </p:cNvSpPr>
          <p:nvPr>
            <p:ph type="sldImg"/>
          </p:nvPr>
        </p:nvSpPr>
        <p:spPr>
          <a:xfrm>
            <a:off x="608013" y="744538"/>
            <a:ext cx="5583237"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3" name="Rectangle 3"/>
          <p:cNvSpPr>
            <a:spLocks noGrp="1" noChangeArrowheads="1"/>
          </p:cNvSpPr>
          <p:nvPr>
            <p:ph type="body" idx="1"/>
          </p:nvPr>
        </p:nvSpPr>
        <p:spPr>
          <a:xfrm>
            <a:off x="679450" y="4714875"/>
            <a:ext cx="5429250" cy="4457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1621161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4"/>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ClrTx/>
              <a:buFontTx/>
              <a:buNone/>
              <a:defRPr/>
            </a:pPr>
            <a:fld id="{81D3DB66-1A21-4F22-A403-6C7FB39B69E8}" type="slidenum">
              <a:rPr lang="it-IT" altLang="it-IT" sz="1400" smtClean="0">
                <a:ea typeface="Arial Unicode MS" panose="020B0604020202020204" pitchFamily="34" charset="-128"/>
              </a:rPr>
              <a:pPr eaLnBrk="1" hangingPunct="1">
                <a:spcBef>
                  <a:spcPct val="0"/>
                </a:spcBef>
                <a:buClrTx/>
                <a:buFontTx/>
                <a:buNone/>
                <a:defRPr/>
              </a:pPr>
              <a:t>8</a:t>
            </a:fld>
            <a:endParaRPr lang="it-IT" altLang="it-IT" sz="1400">
              <a:ea typeface="Arial Unicode MS" panose="020B0604020202020204" pitchFamily="34" charset="-128"/>
            </a:endParaRPr>
          </a:p>
        </p:txBody>
      </p:sp>
      <p:sp>
        <p:nvSpPr>
          <p:cNvPr id="10243" name="Text Box 1"/>
          <p:cNvSpPr txBox="1">
            <a:spLocks noChangeArrowheads="1"/>
          </p:cNvSpPr>
          <p:nvPr/>
        </p:nvSpPr>
        <p:spPr bwMode="auto">
          <a:xfrm>
            <a:off x="3849688" y="9431338"/>
            <a:ext cx="2941637"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b"/>
          <a:lstStyle>
            <a:lvl1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lgn="r" eaLnBrk="1" hangingPunct="1">
              <a:lnSpc>
                <a:spcPct val="93000"/>
              </a:lnSpc>
              <a:spcBef>
                <a:spcPct val="0"/>
              </a:spcBef>
              <a:buClrTx/>
              <a:buFontTx/>
              <a:buNone/>
              <a:defRPr/>
            </a:pPr>
            <a:fld id="{0716DF4C-3F25-41EE-9671-29F5B6E19249}" type="slidenum">
              <a:rPr lang="it-IT" altLang="it-IT" sz="1400" smtClean="0">
                <a:ea typeface="Arial Unicode MS" panose="020B0604020202020204" pitchFamily="34" charset="-128"/>
              </a:rPr>
              <a:pPr algn="r" eaLnBrk="1" hangingPunct="1">
                <a:lnSpc>
                  <a:spcPct val="93000"/>
                </a:lnSpc>
                <a:spcBef>
                  <a:spcPct val="0"/>
                </a:spcBef>
                <a:buClrTx/>
                <a:buFontTx/>
                <a:buNone/>
                <a:defRPr/>
              </a:pPr>
              <a:t>8</a:t>
            </a:fld>
            <a:endParaRPr lang="it-IT" altLang="it-IT" sz="1400">
              <a:ea typeface="Arial Unicode MS" panose="020B0604020202020204" pitchFamily="34" charset="-128"/>
            </a:endParaRPr>
          </a:p>
        </p:txBody>
      </p:sp>
      <p:sp>
        <p:nvSpPr>
          <p:cNvPr id="7172" name="Rectangle 2"/>
          <p:cNvSpPr>
            <a:spLocks noGrp="1" noRot="1" noChangeAspect="1" noChangeArrowheads="1" noTextEdit="1"/>
          </p:cNvSpPr>
          <p:nvPr>
            <p:ph type="sldImg"/>
          </p:nvPr>
        </p:nvSpPr>
        <p:spPr>
          <a:xfrm>
            <a:off x="608013" y="744538"/>
            <a:ext cx="5583237"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3" name="Rectangle 3"/>
          <p:cNvSpPr>
            <a:spLocks noGrp="1" noChangeArrowheads="1"/>
          </p:cNvSpPr>
          <p:nvPr>
            <p:ph type="body" idx="1"/>
          </p:nvPr>
        </p:nvSpPr>
        <p:spPr>
          <a:xfrm>
            <a:off x="679450" y="4714875"/>
            <a:ext cx="5429250" cy="4457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1024164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4">
            <a:extLst>
              <a:ext uri="{FF2B5EF4-FFF2-40B4-BE49-F238E27FC236}">
                <a16:creationId xmlns:a16="http://schemas.microsoft.com/office/drawing/2014/main" id="{49A23ACB-C25F-430C-8548-452DDB7B2050}"/>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ClrTx/>
              <a:buFontTx/>
              <a:buNone/>
            </a:pPr>
            <a:fld id="{350878FA-09C0-42E4-A3EB-68C2B3DD2687}" type="slidenum">
              <a:rPr lang="it-IT" altLang="it-IT" sz="1400">
                <a:ea typeface="Arial Unicode MS" panose="020B0604020202020204" pitchFamily="34" charset="-128"/>
              </a:rPr>
              <a:pPr eaLnBrk="1" hangingPunct="1">
                <a:spcBef>
                  <a:spcPct val="0"/>
                </a:spcBef>
                <a:buClrTx/>
                <a:buFontTx/>
                <a:buNone/>
              </a:pPr>
              <a:t>9</a:t>
            </a:fld>
            <a:endParaRPr lang="it-IT" altLang="it-IT" sz="1400">
              <a:ea typeface="Arial Unicode MS" panose="020B0604020202020204" pitchFamily="34" charset="-128"/>
            </a:endParaRPr>
          </a:p>
        </p:txBody>
      </p:sp>
      <p:sp>
        <p:nvSpPr>
          <p:cNvPr id="10243" name="Text Box 1">
            <a:extLst>
              <a:ext uri="{FF2B5EF4-FFF2-40B4-BE49-F238E27FC236}">
                <a16:creationId xmlns:a16="http://schemas.microsoft.com/office/drawing/2014/main" id="{80FFC99F-96EF-44FB-A65B-35109AF2AF1C}"/>
              </a:ext>
            </a:extLst>
          </p:cNvPr>
          <p:cNvSpPr txBox="1">
            <a:spLocks noChangeArrowheads="1"/>
          </p:cNvSpPr>
          <p:nvPr/>
        </p:nvSpPr>
        <p:spPr bwMode="auto">
          <a:xfrm>
            <a:off x="3849688" y="9431338"/>
            <a:ext cx="2941637"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b"/>
          <a:lstStyle>
            <a:lvl1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eaLnBrk="0" hangingPunct="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lgn="r" eaLnBrk="1" hangingPunct="1">
              <a:lnSpc>
                <a:spcPct val="93000"/>
              </a:lnSpc>
              <a:spcBef>
                <a:spcPct val="0"/>
              </a:spcBef>
              <a:buClrTx/>
              <a:buFontTx/>
              <a:buNone/>
            </a:pPr>
            <a:fld id="{E8894A13-7F3C-40C8-BE24-C6305748D6C3}" type="slidenum">
              <a:rPr lang="it-IT" altLang="it-IT" sz="1400">
                <a:ea typeface="Arial Unicode MS" panose="020B0604020202020204" pitchFamily="34" charset="-128"/>
              </a:rPr>
              <a:pPr algn="r" eaLnBrk="1" hangingPunct="1">
                <a:lnSpc>
                  <a:spcPct val="93000"/>
                </a:lnSpc>
                <a:spcBef>
                  <a:spcPct val="0"/>
                </a:spcBef>
                <a:buClrTx/>
                <a:buFontTx/>
                <a:buNone/>
              </a:pPr>
              <a:t>9</a:t>
            </a:fld>
            <a:endParaRPr lang="it-IT" altLang="it-IT" sz="1400">
              <a:ea typeface="Arial Unicode MS" panose="020B0604020202020204" pitchFamily="34" charset="-128"/>
            </a:endParaRPr>
          </a:p>
        </p:txBody>
      </p:sp>
      <p:sp>
        <p:nvSpPr>
          <p:cNvPr id="15364" name="Rectangle 2">
            <a:extLst>
              <a:ext uri="{FF2B5EF4-FFF2-40B4-BE49-F238E27FC236}">
                <a16:creationId xmlns:a16="http://schemas.microsoft.com/office/drawing/2014/main" id="{0BE1E5D7-BA0C-421F-A5DB-A43E973D818A}"/>
              </a:ext>
            </a:extLst>
          </p:cNvPr>
          <p:cNvSpPr>
            <a:spLocks noGrp="1" noRot="1" noChangeAspect="1" noChangeArrowheads="1" noTextEdit="1"/>
          </p:cNvSpPr>
          <p:nvPr>
            <p:ph type="sldImg"/>
          </p:nvPr>
        </p:nvSpPr>
        <p:spPr>
          <a:xfrm>
            <a:off x="608013" y="744538"/>
            <a:ext cx="5583237"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5" name="Rectangle 3">
            <a:extLst>
              <a:ext uri="{FF2B5EF4-FFF2-40B4-BE49-F238E27FC236}">
                <a16:creationId xmlns:a16="http://schemas.microsoft.com/office/drawing/2014/main" id="{1BD1F113-4122-45B3-8198-6FA6DB6323EC}"/>
              </a:ext>
            </a:extLst>
          </p:cNvPr>
          <p:cNvSpPr>
            <a:spLocks noGrp="1" noChangeArrowheads="1"/>
          </p:cNvSpPr>
          <p:nvPr>
            <p:ph type="body" idx="1"/>
          </p:nvPr>
        </p:nvSpPr>
        <p:spPr>
          <a:xfrm>
            <a:off x="679450" y="4714875"/>
            <a:ext cx="5429250" cy="4457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3439243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29020" y="2013055"/>
            <a:ext cx="8262224" cy="1389038"/>
          </a:xfrm>
        </p:spPr>
        <p:txBody>
          <a:bodyPr/>
          <a:lstStyle/>
          <a:p>
            <a:r>
              <a:rPr lang="it-IT"/>
              <a:t>Fare clic per modificare lo stile del titolo</a:t>
            </a:r>
          </a:p>
        </p:txBody>
      </p:sp>
      <p:sp>
        <p:nvSpPr>
          <p:cNvPr id="3" name="Sottotitolo 2"/>
          <p:cNvSpPr>
            <a:spLocks noGrp="1"/>
          </p:cNvSpPr>
          <p:nvPr>
            <p:ph type="subTitle" idx="1"/>
          </p:nvPr>
        </p:nvSpPr>
        <p:spPr>
          <a:xfrm>
            <a:off x="1458040" y="3672099"/>
            <a:ext cx="6804184" cy="165604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975F76A-AA51-4389-9625-9EEACC998C2A}"/>
              </a:ext>
            </a:extLst>
          </p:cNvPr>
          <p:cNvSpPr>
            <a:spLocks noGrp="1"/>
          </p:cNvSpPr>
          <p:nvPr>
            <p:ph type="dt" sz="half" idx="10"/>
          </p:nvPr>
        </p:nvSpPr>
        <p:spPr/>
        <p:txBody>
          <a:bodyPr/>
          <a:lstStyle>
            <a:lvl1pPr>
              <a:defRPr/>
            </a:lvl1pPr>
          </a:lstStyle>
          <a:p>
            <a:pPr>
              <a:defRPr/>
            </a:pPr>
            <a:fld id="{F9D8346C-E2FA-4A25-B5BB-F17C7505C12A}" type="datetimeFigureOut">
              <a:rPr lang="it-IT"/>
              <a:pPr>
                <a:defRPr/>
              </a:pPr>
              <a:t>06/02/2023</a:t>
            </a:fld>
            <a:endParaRPr lang="it-IT"/>
          </a:p>
        </p:txBody>
      </p:sp>
      <p:sp>
        <p:nvSpPr>
          <p:cNvPr id="5" name="Segnaposto piè di pagina 4">
            <a:extLst>
              <a:ext uri="{FF2B5EF4-FFF2-40B4-BE49-F238E27FC236}">
                <a16:creationId xmlns:a16="http://schemas.microsoft.com/office/drawing/2014/main" id="{1D64A3FC-2F0B-4C09-AE7B-934BFA60835B}"/>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3442C98-8880-47AD-8742-CBF44B1E6C91}"/>
              </a:ext>
            </a:extLst>
          </p:cNvPr>
          <p:cNvSpPr>
            <a:spLocks noGrp="1"/>
          </p:cNvSpPr>
          <p:nvPr>
            <p:ph type="sldNum" sz="quarter" idx="12"/>
          </p:nvPr>
        </p:nvSpPr>
        <p:spPr/>
        <p:txBody>
          <a:bodyPr/>
          <a:lstStyle>
            <a:lvl1pPr>
              <a:defRPr/>
            </a:lvl1pPr>
          </a:lstStyle>
          <a:p>
            <a:fld id="{26615BC1-094E-4332-BBD4-4ECAF24B470E}" type="slidenum">
              <a:rPr lang="it-IT" altLang="it-IT"/>
              <a:pPr/>
              <a:t>‹N›</a:t>
            </a:fld>
            <a:endParaRPr lang="it-IT" altLang="it-IT"/>
          </a:p>
        </p:txBody>
      </p:sp>
    </p:spTree>
    <p:extLst>
      <p:ext uri="{BB962C8B-B14F-4D97-AF65-F5344CB8AC3E}">
        <p14:creationId xmlns:p14="http://schemas.microsoft.com/office/powerpoint/2010/main" val="270927556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FE7E996-5AED-4864-92B8-89DD4B7A6D0C}"/>
              </a:ext>
            </a:extLst>
          </p:cNvPr>
          <p:cNvSpPr>
            <a:spLocks noGrp="1"/>
          </p:cNvSpPr>
          <p:nvPr>
            <p:ph type="dt" sz="half" idx="10"/>
          </p:nvPr>
        </p:nvSpPr>
        <p:spPr/>
        <p:txBody>
          <a:bodyPr/>
          <a:lstStyle>
            <a:lvl1pPr>
              <a:defRPr/>
            </a:lvl1pPr>
          </a:lstStyle>
          <a:p>
            <a:pPr>
              <a:defRPr/>
            </a:pPr>
            <a:fld id="{1E087F78-20C1-46BA-9E14-D1833E853FE0}" type="datetimeFigureOut">
              <a:rPr lang="it-IT"/>
              <a:pPr>
                <a:defRPr/>
              </a:pPr>
              <a:t>06/02/2023</a:t>
            </a:fld>
            <a:endParaRPr lang="it-IT"/>
          </a:p>
        </p:txBody>
      </p:sp>
      <p:sp>
        <p:nvSpPr>
          <p:cNvPr id="5" name="Segnaposto piè di pagina 4">
            <a:extLst>
              <a:ext uri="{FF2B5EF4-FFF2-40B4-BE49-F238E27FC236}">
                <a16:creationId xmlns:a16="http://schemas.microsoft.com/office/drawing/2014/main" id="{F0E5FF71-3FAD-4B91-8765-A8C17905BE7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5DD9940-9A45-4CFD-BF73-54A0E4D7165B}"/>
              </a:ext>
            </a:extLst>
          </p:cNvPr>
          <p:cNvSpPr>
            <a:spLocks noGrp="1"/>
          </p:cNvSpPr>
          <p:nvPr>
            <p:ph type="sldNum" sz="quarter" idx="12"/>
          </p:nvPr>
        </p:nvSpPr>
        <p:spPr/>
        <p:txBody>
          <a:bodyPr/>
          <a:lstStyle>
            <a:lvl1pPr>
              <a:defRPr/>
            </a:lvl1pPr>
          </a:lstStyle>
          <a:p>
            <a:fld id="{6F184BDD-9535-47FB-AE36-7341756F0648}" type="slidenum">
              <a:rPr lang="it-IT" altLang="it-IT"/>
              <a:pPr/>
              <a:t>‹N›</a:t>
            </a:fld>
            <a:endParaRPr lang="it-IT" altLang="it-IT"/>
          </a:p>
        </p:txBody>
      </p:sp>
    </p:spTree>
    <p:extLst>
      <p:ext uri="{BB962C8B-B14F-4D97-AF65-F5344CB8AC3E}">
        <p14:creationId xmlns:p14="http://schemas.microsoft.com/office/powerpoint/2010/main" val="4258580591"/>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047191" y="259508"/>
            <a:ext cx="2187059" cy="5529149"/>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86013" y="259508"/>
            <a:ext cx="6399173" cy="5529149"/>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1893DBA-2A3C-4C9A-AA14-2F9924715907}"/>
              </a:ext>
            </a:extLst>
          </p:cNvPr>
          <p:cNvSpPr>
            <a:spLocks noGrp="1"/>
          </p:cNvSpPr>
          <p:nvPr>
            <p:ph type="dt" sz="half" idx="10"/>
          </p:nvPr>
        </p:nvSpPr>
        <p:spPr/>
        <p:txBody>
          <a:bodyPr/>
          <a:lstStyle>
            <a:lvl1pPr>
              <a:defRPr/>
            </a:lvl1pPr>
          </a:lstStyle>
          <a:p>
            <a:pPr>
              <a:defRPr/>
            </a:pPr>
            <a:fld id="{B0D73FF8-C90B-43E7-834D-58DB5BEBEB3D}" type="datetimeFigureOut">
              <a:rPr lang="it-IT"/>
              <a:pPr>
                <a:defRPr/>
              </a:pPr>
              <a:t>06/02/2023</a:t>
            </a:fld>
            <a:endParaRPr lang="it-IT"/>
          </a:p>
        </p:txBody>
      </p:sp>
      <p:sp>
        <p:nvSpPr>
          <p:cNvPr id="5" name="Segnaposto piè di pagina 4">
            <a:extLst>
              <a:ext uri="{FF2B5EF4-FFF2-40B4-BE49-F238E27FC236}">
                <a16:creationId xmlns:a16="http://schemas.microsoft.com/office/drawing/2014/main" id="{2921A7C5-6764-4871-9283-185238EE584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92147E5-099B-4917-A2EB-C6054A068377}"/>
              </a:ext>
            </a:extLst>
          </p:cNvPr>
          <p:cNvSpPr>
            <a:spLocks noGrp="1"/>
          </p:cNvSpPr>
          <p:nvPr>
            <p:ph type="sldNum" sz="quarter" idx="12"/>
          </p:nvPr>
        </p:nvSpPr>
        <p:spPr/>
        <p:txBody>
          <a:bodyPr/>
          <a:lstStyle>
            <a:lvl1pPr>
              <a:defRPr/>
            </a:lvl1pPr>
          </a:lstStyle>
          <a:p>
            <a:fld id="{199A0812-8C42-4BE4-B4CE-5DD04A9B3151}" type="slidenum">
              <a:rPr lang="it-IT" altLang="it-IT"/>
              <a:pPr/>
              <a:t>‹N›</a:t>
            </a:fld>
            <a:endParaRPr lang="it-IT" altLang="it-IT"/>
          </a:p>
        </p:txBody>
      </p:sp>
    </p:spTree>
    <p:extLst>
      <p:ext uri="{BB962C8B-B14F-4D97-AF65-F5344CB8AC3E}">
        <p14:creationId xmlns:p14="http://schemas.microsoft.com/office/powerpoint/2010/main" val="1176485016"/>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E76CDD2-8C1C-435A-B151-3942A1CCF790}"/>
              </a:ext>
            </a:extLst>
          </p:cNvPr>
          <p:cNvSpPr>
            <a:spLocks noGrp="1"/>
          </p:cNvSpPr>
          <p:nvPr>
            <p:ph type="dt" sz="half" idx="10"/>
          </p:nvPr>
        </p:nvSpPr>
        <p:spPr/>
        <p:txBody>
          <a:bodyPr/>
          <a:lstStyle>
            <a:lvl1pPr>
              <a:defRPr/>
            </a:lvl1pPr>
          </a:lstStyle>
          <a:p>
            <a:pPr>
              <a:defRPr/>
            </a:pPr>
            <a:fld id="{DFFE670E-D9F3-46CA-8A55-8383120DEB8B}" type="datetimeFigureOut">
              <a:rPr lang="it-IT"/>
              <a:pPr>
                <a:defRPr/>
              </a:pPr>
              <a:t>06/02/2023</a:t>
            </a:fld>
            <a:endParaRPr lang="it-IT"/>
          </a:p>
        </p:txBody>
      </p:sp>
      <p:sp>
        <p:nvSpPr>
          <p:cNvPr id="5" name="Segnaposto piè di pagina 4">
            <a:extLst>
              <a:ext uri="{FF2B5EF4-FFF2-40B4-BE49-F238E27FC236}">
                <a16:creationId xmlns:a16="http://schemas.microsoft.com/office/drawing/2014/main" id="{0B0E489B-2BA8-4991-A1DB-A807C490A155}"/>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267B892-E44B-4169-95C1-F2EDC2343369}"/>
              </a:ext>
            </a:extLst>
          </p:cNvPr>
          <p:cNvSpPr>
            <a:spLocks noGrp="1"/>
          </p:cNvSpPr>
          <p:nvPr>
            <p:ph type="sldNum" sz="quarter" idx="12"/>
          </p:nvPr>
        </p:nvSpPr>
        <p:spPr/>
        <p:txBody>
          <a:bodyPr/>
          <a:lstStyle>
            <a:lvl1pPr>
              <a:defRPr/>
            </a:lvl1pPr>
          </a:lstStyle>
          <a:p>
            <a:fld id="{3F726883-3CFB-4317-A2DA-A49772EDED0A}" type="slidenum">
              <a:rPr lang="it-IT" altLang="it-IT"/>
              <a:pPr/>
              <a:t>‹N›</a:t>
            </a:fld>
            <a:endParaRPr lang="it-IT" altLang="it-IT"/>
          </a:p>
        </p:txBody>
      </p:sp>
    </p:spTree>
    <p:extLst>
      <p:ext uri="{BB962C8B-B14F-4D97-AF65-F5344CB8AC3E}">
        <p14:creationId xmlns:p14="http://schemas.microsoft.com/office/powerpoint/2010/main" val="136671505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67834" y="4164113"/>
            <a:ext cx="8262224" cy="128703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67834" y="2746575"/>
            <a:ext cx="8262224" cy="1417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E823E679-40B2-469F-B14C-B4D7324E0F00}"/>
              </a:ext>
            </a:extLst>
          </p:cNvPr>
          <p:cNvSpPr>
            <a:spLocks noGrp="1"/>
          </p:cNvSpPr>
          <p:nvPr>
            <p:ph type="dt" sz="half" idx="10"/>
          </p:nvPr>
        </p:nvSpPr>
        <p:spPr/>
        <p:txBody>
          <a:bodyPr/>
          <a:lstStyle>
            <a:lvl1pPr>
              <a:defRPr/>
            </a:lvl1pPr>
          </a:lstStyle>
          <a:p>
            <a:pPr>
              <a:defRPr/>
            </a:pPr>
            <a:fld id="{3317A597-E0CB-4756-9C18-69FFC9C6B077}" type="datetimeFigureOut">
              <a:rPr lang="it-IT"/>
              <a:pPr>
                <a:defRPr/>
              </a:pPr>
              <a:t>06/02/2023</a:t>
            </a:fld>
            <a:endParaRPr lang="it-IT"/>
          </a:p>
        </p:txBody>
      </p:sp>
      <p:sp>
        <p:nvSpPr>
          <p:cNvPr id="5" name="Segnaposto piè di pagina 4">
            <a:extLst>
              <a:ext uri="{FF2B5EF4-FFF2-40B4-BE49-F238E27FC236}">
                <a16:creationId xmlns:a16="http://schemas.microsoft.com/office/drawing/2014/main" id="{D4F16968-9C3E-4D3F-84A6-D9A662C6AA6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97EC83A-4BC7-458D-899F-26A8B9BC40DC}"/>
              </a:ext>
            </a:extLst>
          </p:cNvPr>
          <p:cNvSpPr>
            <a:spLocks noGrp="1"/>
          </p:cNvSpPr>
          <p:nvPr>
            <p:ph type="sldNum" sz="quarter" idx="12"/>
          </p:nvPr>
        </p:nvSpPr>
        <p:spPr/>
        <p:txBody>
          <a:bodyPr/>
          <a:lstStyle>
            <a:lvl1pPr>
              <a:defRPr/>
            </a:lvl1pPr>
          </a:lstStyle>
          <a:p>
            <a:fld id="{6D36EBB5-3611-4EE1-93F5-E5B6B4CCDA51}" type="slidenum">
              <a:rPr lang="it-IT" altLang="it-IT"/>
              <a:pPr/>
              <a:t>‹N›</a:t>
            </a:fld>
            <a:endParaRPr lang="it-IT" altLang="it-IT"/>
          </a:p>
        </p:txBody>
      </p:sp>
    </p:spTree>
    <p:extLst>
      <p:ext uri="{BB962C8B-B14F-4D97-AF65-F5344CB8AC3E}">
        <p14:creationId xmlns:p14="http://schemas.microsoft.com/office/powerpoint/2010/main" val="289183391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86013" y="1512041"/>
            <a:ext cx="4293116" cy="42766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41134" y="1512041"/>
            <a:ext cx="4293116" cy="42766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8BDF03C4-D200-4FD8-B94F-5489C473FA7D}"/>
              </a:ext>
            </a:extLst>
          </p:cNvPr>
          <p:cNvSpPr>
            <a:spLocks noGrp="1"/>
          </p:cNvSpPr>
          <p:nvPr>
            <p:ph type="dt" sz="half" idx="10"/>
          </p:nvPr>
        </p:nvSpPr>
        <p:spPr/>
        <p:txBody>
          <a:bodyPr/>
          <a:lstStyle>
            <a:lvl1pPr>
              <a:defRPr/>
            </a:lvl1pPr>
          </a:lstStyle>
          <a:p>
            <a:pPr>
              <a:defRPr/>
            </a:pPr>
            <a:fld id="{61BA91DD-1257-4019-8849-C78EA2D886A6}" type="datetimeFigureOut">
              <a:rPr lang="it-IT"/>
              <a:pPr>
                <a:defRPr/>
              </a:pPr>
              <a:t>06/02/2023</a:t>
            </a:fld>
            <a:endParaRPr lang="it-IT"/>
          </a:p>
        </p:txBody>
      </p:sp>
      <p:sp>
        <p:nvSpPr>
          <p:cNvPr id="6" name="Segnaposto piè di pagina 4">
            <a:extLst>
              <a:ext uri="{FF2B5EF4-FFF2-40B4-BE49-F238E27FC236}">
                <a16:creationId xmlns:a16="http://schemas.microsoft.com/office/drawing/2014/main" id="{488DFFEF-A3F0-46AD-9AFA-394EF892E7B2}"/>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D55ED867-0EBB-4D5A-A118-50019CAF8505}"/>
              </a:ext>
            </a:extLst>
          </p:cNvPr>
          <p:cNvSpPr>
            <a:spLocks noGrp="1"/>
          </p:cNvSpPr>
          <p:nvPr>
            <p:ph type="sldNum" sz="quarter" idx="12"/>
          </p:nvPr>
        </p:nvSpPr>
        <p:spPr/>
        <p:txBody>
          <a:bodyPr/>
          <a:lstStyle>
            <a:lvl1pPr>
              <a:defRPr/>
            </a:lvl1pPr>
          </a:lstStyle>
          <a:p>
            <a:fld id="{75FBF74A-6A35-418D-8D82-844ECFF7B600}" type="slidenum">
              <a:rPr lang="it-IT" altLang="it-IT"/>
              <a:pPr/>
              <a:t>‹N›</a:t>
            </a:fld>
            <a:endParaRPr lang="it-IT" altLang="it-IT"/>
          </a:p>
        </p:txBody>
      </p:sp>
    </p:spTree>
    <p:extLst>
      <p:ext uri="{BB962C8B-B14F-4D97-AF65-F5344CB8AC3E}">
        <p14:creationId xmlns:p14="http://schemas.microsoft.com/office/powerpoint/2010/main" val="4264265568"/>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86013" y="1450540"/>
            <a:ext cx="4294804" cy="6045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86013" y="2055056"/>
            <a:ext cx="4294804" cy="37336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937759" y="1450540"/>
            <a:ext cx="4296491" cy="6045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937759" y="2055056"/>
            <a:ext cx="4296491" cy="37336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DBC040D1-8746-4EE0-B610-DF707A0E7833}"/>
              </a:ext>
            </a:extLst>
          </p:cNvPr>
          <p:cNvSpPr>
            <a:spLocks noGrp="1"/>
          </p:cNvSpPr>
          <p:nvPr>
            <p:ph type="dt" sz="half" idx="10"/>
          </p:nvPr>
        </p:nvSpPr>
        <p:spPr/>
        <p:txBody>
          <a:bodyPr/>
          <a:lstStyle>
            <a:lvl1pPr>
              <a:defRPr/>
            </a:lvl1pPr>
          </a:lstStyle>
          <a:p>
            <a:pPr>
              <a:defRPr/>
            </a:pPr>
            <a:fld id="{EA31F7A4-B7FD-454C-AC06-27063D8FDCB0}" type="datetimeFigureOut">
              <a:rPr lang="it-IT"/>
              <a:pPr>
                <a:defRPr/>
              </a:pPr>
              <a:t>06/02/2023</a:t>
            </a:fld>
            <a:endParaRPr lang="it-IT"/>
          </a:p>
        </p:txBody>
      </p:sp>
      <p:sp>
        <p:nvSpPr>
          <p:cNvPr id="8" name="Segnaposto piè di pagina 4">
            <a:extLst>
              <a:ext uri="{FF2B5EF4-FFF2-40B4-BE49-F238E27FC236}">
                <a16:creationId xmlns:a16="http://schemas.microsoft.com/office/drawing/2014/main" id="{652D8B44-8F53-40A1-A866-6F6D5B0B6231}"/>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EC9B6E9B-B90A-4A92-A277-8DC80D5EB45D}"/>
              </a:ext>
            </a:extLst>
          </p:cNvPr>
          <p:cNvSpPr>
            <a:spLocks noGrp="1"/>
          </p:cNvSpPr>
          <p:nvPr>
            <p:ph type="sldNum" sz="quarter" idx="12"/>
          </p:nvPr>
        </p:nvSpPr>
        <p:spPr/>
        <p:txBody>
          <a:bodyPr/>
          <a:lstStyle>
            <a:lvl1pPr>
              <a:defRPr/>
            </a:lvl1pPr>
          </a:lstStyle>
          <a:p>
            <a:fld id="{A169D829-8C61-4B99-A112-2B7A1CDEF616}" type="slidenum">
              <a:rPr lang="it-IT" altLang="it-IT"/>
              <a:pPr/>
              <a:t>‹N›</a:t>
            </a:fld>
            <a:endParaRPr lang="it-IT" altLang="it-IT"/>
          </a:p>
        </p:txBody>
      </p:sp>
    </p:spTree>
    <p:extLst>
      <p:ext uri="{BB962C8B-B14F-4D97-AF65-F5344CB8AC3E}">
        <p14:creationId xmlns:p14="http://schemas.microsoft.com/office/powerpoint/2010/main" val="167836713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1A9DCE2F-FBF0-4C1D-8640-F9418998655C}"/>
              </a:ext>
            </a:extLst>
          </p:cNvPr>
          <p:cNvSpPr>
            <a:spLocks noGrp="1"/>
          </p:cNvSpPr>
          <p:nvPr>
            <p:ph type="dt" sz="half" idx="10"/>
          </p:nvPr>
        </p:nvSpPr>
        <p:spPr/>
        <p:txBody>
          <a:bodyPr/>
          <a:lstStyle>
            <a:lvl1pPr>
              <a:defRPr/>
            </a:lvl1pPr>
          </a:lstStyle>
          <a:p>
            <a:pPr>
              <a:defRPr/>
            </a:pPr>
            <a:fld id="{2BEB6F88-C650-4CE3-B3A0-08C22F59D277}" type="datetimeFigureOut">
              <a:rPr lang="it-IT"/>
              <a:pPr>
                <a:defRPr/>
              </a:pPr>
              <a:t>06/02/2023</a:t>
            </a:fld>
            <a:endParaRPr lang="it-IT"/>
          </a:p>
        </p:txBody>
      </p:sp>
      <p:sp>
        <p:nvSpPr>
          <p:cNvPr id="4" name="Segnaposto piè di pagina 4">
            <a:extLst>
              <a:ext uri="{FF2B5EF4-FFF2-40B4-BE49-F238E27FC236}">
                <a16:creationId xmlns:a16="http://schemas.microsoft.com/office/drawing/2014/main" id="{56692271-2AF8-4EBB-AC40-9070E2A773BC}"/>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596BE1F2-6C55-49C6-994B-CFCCA0597FBA}"/>
              </a:ext>
            </a:extLst>
          </p:cNvPr>
          <p:cNvSpPr>
            <a:spLocks noGrp="1"/>
          </p:cNvSpPr>
          <p:nvPr>
            <p:ph type="sldNum" sz="quarter" idx="12"/>
          </p:nvPr>
        </p:nvSpPr>
        <p:spPr/>
        <p:txBody>
          <a:bodyPr/>
          <a:lstStyle>
            <a:lvl1pPr>
              <a:defRPr/>
            </a:lvl1pPr>
          </a:lstStyle>
          <a:p>
            <a:fld id="{981AAA9F-D65E-4097-9371-E550DD93B2B8}" type="slidenum">
              <a:rPr lang="it-IT" altLang="it-IT"/>
              <a:pPr/>
              <a:t>‹N›</a:t>
            </a:fld>
            <a:endParaRPr lang="it-IT" altLang="it-IT"/>
          </a:p>
        </p:txBody>
      </p:sp>
    </p:spTree>
    <p:extLst>
      <p:ext uri="{BB962C8B-B14F-4D97-AF65-F5344CB8AC3E}">
        <p14:creationId xmlns:p14="http://schemas.microsoft.com/office/powerpoint/2010/main" val="10395436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138E0EE5-0C82-434A-90AF-04ECF8B7EC2A}"/>
              </a:ext>
            </a:extLst>
          </p:cNvPr>
          <p:cNvSpPr>
            <a:spLocks noGrp="1"/>
          </p:cNvSpPr>
          <p:nvPr>
            <p:ph type="dt" sz="half" idx="10"/>
          </p:nvPr>
        </p:nvSpPr>
        <p:spPr/>
        <p:txBody>
          <a:bodyPr/>
          <a:lstStyle>
            <a:lvl1pPr>
              <a:defRPr/>
            </a:lvl1pPr>
          </a:lstStyle>
          <a:p>
            <a:pPr>
              <a:defRPr/>
            </a:pPr>
            <a:fld id="{3373F632-859E-496D-8AA5-4992E11C16BF}" type="datetimeFigureOut">
              <a:rPr lang="it-IT"/>
              <a:pPr>
                <a:defRPr/>
              </a:pPr>
              <a:t>06/02/2023</a:t>
            </a:fld>
            <a:endParaRPr lang="it-IT"/>
          </a:p>
        </p:txBody>
      </p:sp>
      <p:sp>
        <p:nvSpPr>
          <p:cNvPr id="3" name="Segnaposto piè di pagina 4">
            <a:extLst>
              <a:ext uri="{FF2B5EF4-FFF2-40B4-BE49-F238E27FC236}">
                <a16:creationId xmlns:a16="http://schemas.microsoft.com/office/drawing/2014/main" id="{0DFE4466-6269-4054-B99C-BD7C399F3D81}"/>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79A7A1F1-BDF9-43BF-A0FC-1D2D5079FD13}"/>
              </a:ext>
            </a:extLst>
          </p:cNvPr>
          <p:cNvSpPr>
            <a:spLocks noGrp="1"/>
          </p:cNvSpPr>
          <p:nvPr>
            <p:ph type="sldNum" sz="quarter" idx="12"/>
          </p:nvPr>
        </p:nvSpPr>
        <p:spPr/>
        <p:txBody>
          <a:bodyPr/>
          <a:lstStyle>
            <a:lvl1pPr>
              <a:defRPr/>
            </a:lvl1pPr>
          </a:lstStyle>
          <a:p>
            <a:fld id="{32C6D8AF-C6B7-4E1B-A31E-B736B83F7EBF}" type="slidenum">
              <a:rPr lang="it-IT" altLang="it-IT"/>
              <a:pPr/>
              <a:t>‹N›</a:t>
            </a:fld>
            <a:endParaRPr lang="it-IT" altLang="it-IT"/>
          </a:p>
        </p:txBody>
      </p:sp>
    </p:spTree>
    <p:extLst>
      <p:ext uri="{BB962C8B-B14F-4D97-AF65-F5344CB8AC3E}">
        <p14:creationId xmlns:p14="http://schemas.microsoft.com/office/powerpoint/2010/main" val="3852044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86013" y="258007"/>
            <a:ext cx="3197900" cy="109803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800353" y="258007"/>
            <a:ext cx="5433897" cy="5530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86013" y="1356037"/>
            <a:ext cx="3197900" cy="44326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FB47DBFC-B27D-499D-94D4-8187C66C3014}"/>
              </a:ext>
            </a:extLst>
          </p:cNvPr>
          <p:cNvSpPr>
            <a:spLocks noGrp="1"/>
          </p:cNvSpPr>
          <p:nvPr>
            <p:ph type="dt" sz="half" idx="10"/>
          </p:nvPr>
        </p:nvSpPr>
        <p:spPr/>
        <p:txBody>
          <a:bodyPr/>
          <a:lstStyle>
            <a:lvl1pPr>
              <a:defRPr/>
            </a:lvl1pPr>
          </a:lstStyle>
          <a:p>
            <a:pPr>
              <a:defRPr/>
            </a:pPr>
            <a:fld id="{891D787D-C88A-4D0F-B217-C0471C8C74FE}" type="datetimeFigureOut">
              <a:rPr lang="it-IT"/>
              <a:pPr>
                <a:defRPr/>
              </a:pPr>
              <a:t>06/02/2023</a:t>
            </a:fld>
            <a:endParaRPr lang="it-IT"/>
          </a:p>
        </p:txBody>
      </p:sp>
      <p:sp>
        <p:nvSpPr>
          <p:cNvPr id="6" name="Segnaposto piè di pagina 4">
            <a:extLst>
              <a:ext uri="{FF2B5EF4-FFF2-40B4-BE49-F238E27FC236}">
                <a16:creationId xmlns:a16="http://schemas.microsoft.com/office/drawing/2014/main" id="{F803E9A2-3371-444B-8E36-D3FF249DC8FB}"/>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AB0CBC64-DBF1-4E9C-B8B5-DA27A27C8D1D}"/>
              </a:ext>
            </a:extLst>
          </p:cNvPr>
          <p:cNvSpPr>
            <a:spLocks noGrp="1"/>
          </p:cNvSpPr>
          <p:nvPr>
            <p:ph type="sldNum" sz="quarter" idx="12"/>
          </p:nvPr>
        </p:nvSpPr>
        <p:spPr/>
        <p:txBody>
          <a:bodyPr/>
          <a:lstStyle>
            <a:lvl1pPr>
              <a:defRPr/>
            </a:lvl1pPr>
          </a:lstStyle>
          <a:p>
            <a:fld id="{5C6FD566-800D-4BAE-873E-5621571EA452}" type="slidenum">
              <a:rPr lang="it-IT" altLang="it-IT"/>
              <a:pPr/>
              <a:t>‹N›</a:t>
            </a:fld>
            <a:endParaRPr lang="it-IT" altLang="it-IT"/>
          </a:p>
        </p:txBody>
      </p:sp>
    </p:spTree>
    <p:extLst>
      <p:ext uri="{BB962C8B-B14F-4D97-AF65-F5344CB8AC3E}">
        <p14:creationId xmlns:p14="http://schemas.microsoft.com/office/powerpoint/2010/main" val="70583777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05239" y="4536122"/>
            <a:ext cx="5832158" cy="535515"/>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905239" y="579016"/>
            <a:ext cx="5832158" cy="388810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905239" y="5071637"/>
            <a:ext cx="5832158" cy="7605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E9ED82EE-D641-4704-A9A5-399261DB3A0B}"/>
              </a:ext>
            </a:extLst>
          </p:cNvPr>
          <p:cNvSpPr>
            <a:spLocks noGrp="1"/>
          </p:cNvSpPr>
          <p:nvPr>
            <p:ph type="dt" sz="half" idx="10"/>
          </p:nvPr>
        </p:nvSpPr>
        <p:spPr/>
        <p:txBody>
          <a:bodyPr/>
          <a:lstStyle>
            <a:lvl1pPr>
              <a:defRPr/>
            </a:lvl1pPr>
          </a:lstStyle>
          <a:p>
            <a:pPr>
              <a:defRPr/>
            </a:pPr>
            <a:fld id="{0287336A-3798-40BF-BF40-3298052335C7}" type="datetimeFigureOut">
              <a:rPr lang="it-IT"/>
              <a:pPr>
                <a:defRPr/>
              </a:pPr>
              <a:t>06/02/2023</a:t>
            </a:fld>
            <a:endParaRPr lang="it-IT"/>
          </a:p>
        </p:txBody>
      </p:sp>
      <p:sp>
        <p:nvSpPr>
          <p:cNvPr id="6" name="Segnaposto piè di pagina 4">
            <a:extLst>
              <a:ext uri="{FF2B5EF4-FFF2-40B4-BE49-F238E27FC236}">
                <a16:creationId xmlns:a16="http://schemas.microsoft.com/office/drawing/2014/main" id="{FB775D5D-235D-46BC-A501-2378384DEC6D}"/>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3F5D46A6-54F1-4EF4-A725-E7017AD0C0C1}"/>
              </a:ext>
            </a:extLst>
          </p:cNvPr>
          <p:cNvSpPr>
            <a:spLocks noGrp="1"/>
          </p:cNvSpPr>
          <p:nvPr>
            <p:ph type="sldNum" sz="quarter" idx="12"/>
          </p:nvPr>
        </p:nvSpPr>
        <p:spPr/>
        <p:txBody>
          <a:bodyPr/>
          <a:lstStyle>
            <a:lvl1pPr>
              <a:defRPr/>
            </a:lvl1pPr>
          </a:lstStyle>
          <a:p>
            <a:fld id="{8E8602D8-5F5B-4B50-B411-9927768F9F96}" type="slidenum">
              <a:rPr lang="it-IT" altLang="it-IT"/>
              <a:pPr/>
              <a:t>‹N›</a:t>
            </a:fld>
            <a:endParaRPr lang="it-IT" altLang="it-IT"/>
          </a:p>
        </p:txBody>
      </p:sp>
    </p:spTree>
    <p:extLst>
      <p:ext uri="{BB962C8B-B14F-4D97-AF65-F5344CB8AC3E}">
        <p14:creationId xmlns:p14="http://schemas.microsoft.com/office/powerpoint/2010/main" val="4197779609"/>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46A196F5-41C0-4E5D-A38A-958879A4EA19}"/>
              </a:ext>
            </a:extLst>
          </p:cNvPr>
          <p:cNvSpPr>
            <a:spLocks noGrp="1"/>
          </p:cNvSpPr>
          <p:nvPr>
            <p:ph type="title"/>
          </p:nvPr>
        </p:nvSpPr>
        <p:spPr bwMode="auto">
          <a:xfrm>
            <a:off x="485775" y="258763"/>
            <a:ext cx="8748713"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a:extLst>
              <a:ext uri="{FF2B5EF4-FFF2-40B4-BE49-F238E27FC236}">
                <a16:creationId xmlns:a16="http://schemas.microsoft.com/office/drawing/2014/main" id="{1D94436A-4AEA-4056-A6F1-100B3022183B}"/>
              </a:ext>
            </a:extLst>
          </p:cNvPr>
          <p:cNvSpPr>
            <a:spLocks noGrp="1"/>
          </p:cNvSpPr>
          <p:nvPr>
            <p:ph type="body" idx="1"/>
          </p:nvPr>
        </p:nvSpPr>
        <p:spPr bwMode="auto">
          <a:xfrm>
            <a:off x="485775" y="1511300"/>
            <a:ext cx="8748713"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81EA4001-1CD0-415E-BA2A-FCE4506731D0}"/>
              </a:ext>
            </a:extLst>
          </p:cNvPr>
          <p:cNvSpPr>
            <a:spLocks noGrp="1"/>
          </p:cNvSpPr>
          <p:nvPr>
            <p:ph type="dt" sz="half" idx="2"/>
          </p:nvPr>
        </p:nvSpPr>
        <p:spPr>
          <a:xfrm>
            <a:off x="485775" y="6005513"/>
            <a:ext cx="2268538" cy="346075"/>
          </a:xfrm>
          <a:prstGeom prst="rect">
            <a:avLst/>
          </a:prstGeom>
        </p:spPr>
        <p:txBody>
          <a:bodyPr vert="horz" lIns="91440" tIns="45720" rIns="91440" bIns="45720" rtlCol="0" anchor="ctr"/>
          <a:lstStyle>
            <a:lvl1pPr algn="l">
              <a:defRPr sz="1200" smtClean="0">
                <a:solidFill>
                  <a:schemeClr val="tx1">
                    <a:tint val="75000"/>
                  </a:schemeClr>
                </a:solidFill>
                <a:latin typeface="Calibri" pitchFamily="32" charset="0"/>
                <a:ea typeface="MS PGothic" pitchFamily="34" charset="-128"/>
                <a:cs typeface="+mn-cs"/>
              </a:defRPr>
            </a:lvl1pPr>
          </a:lstStyle>
          <a:p>
            <a:pPr>
              <a:defRPr/>
            </a:pPr>
            <a:fld id="{107C1F3D-53CF-49F7-AF84-D204EC3F2BE6}" type="datetimeFigureOut">
              <a:rPr lang="it-IT"/>
              <a:pPr>
                <a:defRPr/>
              </a:pPr>
              <a:t>06/02/2023</a:t>
            </a:fld>
            <a:endParaRPr lang="it-IT"/>
          </a:p>
        </p:txBody>
      </p:sp>
      <p:sp>
        <p:nvSpPr>
          <p:cNvPr id="5" name="Segnaposto piè di pagina 4">
            <a:extLst>
              <a:ext uri="{FF2B5EF4-FFF2-40B4-BE49-F238E27FC236}">
                <a16:creationId xmlns:a16="http://schemas.microsoft.com/office/drawing/2014/main" id="{CBB151A1-3B60-4392-B684-2FD881E6E877}"/>
              </a:ext>
            </a:extLst>
          </p:cNvPr>
          <p:cNvSpPr>
            <a:spLocks noGrp="1"/>
          </p:cNvSpPr>
          <p:nvPr>
            <p:ph type="ftr" sz="quarter" idx="3"/>
          </p:nvPr>
        </p:nvSpPr>
        <p:spPr>
          <a:xfrm>
            <a:off x="3321050" y="6005513"/>
            <a:ext cx="3078163" cy="346075"/>
          </a:xfrm>
          <a:prstGeom prst="rect">
            <a:avLst/>
          </a:prstGeom>
        </p:spPr>
        <p:txBody>
          <a:bodyPr vert="horz" lIns="91440" tIns="45720" rIns="91440" bIns="45720" rtlCol="0" anchor="ctr"/>
          <a:lstStyle>
            <a:lvl1pPr algn="ctr">
              <a:defRPr sz="1200" smtClean="0">
                <a:solidFill>
                  <a:schemeClr val="tx1">
                    <a:tint val="75000"/>
                  </a:schemeClr>
                </a:solidFill>
                <a:latin typeface="Calibri" pitchFamily="32" charset="0"/>
                <a:ea typeface="MS PGothic" pitchFamily="34" charset="-128"/>
                <a:cs typeface="+mn-cs"/>
              </a:defRPr>
            </a:lvl1pPr>
          </a:lstStyle>
          <a:p>
            <a:pPr>
              <a:defRPr/>
            </a:pPr>
            <a:endParaRPr lang="it-IT"/>
          </a:p>
        </p:txBody>
      </p:sp>
      <p:sp>
        <p:nvSpPr>
          <p:cNvPr id="6" name="Segnaposto numero diapositiva 5">
            <a:extLst>
              <a:ext uri="{FF2B5EF4-FFF2-40B4-BE49-F238E27FC236}">
                <a16:creationId xmlns:a16="http://schemas.microsoft.com/office/drawing/2014/main" id="{B3F180BC-1E2E-4B20-A645-1192C5360A1B}"/>
              </a:ext>
            </a:extLst>
          </p:cNvPr>
          <p:cNvSpPr>
            <a:spLocks noGrp="1"/>
          </p:cNvSpPr>
          <p:nvPr>
            <p:ph type="sldNum" sz="quarter" idx="4"/>
          </p:nvPr>
        </p:nvSpPr>
        <p:spPr>
          <a:xfrm>
            <a:off x="6965950" y="6005513"/>
            <a:ext cx="2268538" cy="34607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ea typeface="MS PGothic" panose="020B0600070205080204" pitchFamily="34" charset="-128"/>
              </a:defRPr>
            </a:lvl1pPr>
          </a:lstStyle>
          <a:p>
            <a:fld id="{C2DD3731-24F8-4EC0-B3D9-8D9BA7466213}"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uppo 1"/>
          <p:cNvGrpSpPr>
            <a:grpSpLocks/>
          </p:cNvGrpSpPr>
          <p:nvPr/>
        </p:nvGrpSpPr>
        <p:grpSpPr bwMode="auto">
          <a:xfrm>
            <a:off x="-11113" y="0"/>
            <a:ext cx="9750426" cy="6488113"/>
            <a:chOff x="-10912" y="0"/>
            <a:chExt cx="9749759" cy="6487795"/>
          </a:xfrm>
        </p:grpSpPr>
        <p:sp>
          <p:nvSpPr>
            <p:cNvPr id="2056" name="Rettangolo 1"/>
            <p:cNvSpPr>
              <a:spLocks noChangeArrowheads="1"/>
            </p:cNvSpPr>
            <p:nvPr/>
          </p:nvSpPr>
          <p:spPr bwMode="auto">
            <a:xfrm>
              <a:off x="-10912" y="3277869"/>
              <a:ext cx="9749759" cy="3209926"/>
            </a:xfrm>
            <a:prstGeom prst="rect">
              <a:avLst/>
            </a:prstGeom>
            <a:solidFill>
              <a:srgbClr val="FF0000"/>
            </a:solidFill>
            <a:ln w="9525">
              <a:solidFill>
                <a:srgbClr val="FF0000"/>
              </a:solidFill>
              <a:miter lim="800000"/>
              <a:headEnd/>
              <a:tailEnd/>
            </a:ln>
          </p:spPr>
          <p:txBody>
            <a:bodyPr/>
            <a:lstStyle/>
            <a:p>
              <a:endParaRPr lang="it-IT" altLang="it-IT"/>
            </a:p>
          </p:txBody>
        </p:sp>
        <p:sp>
          <p:nvSpPr>
            <p:cNvPr id="2" name="Rettangolo 1"/>
            <p:cNvSpPr>
              <a:spLocks noChangeArrowheads="1"/>
            </p:cNvSpPr>
            <p:nvPr/>
          </p:nvSpPr>
          <p:spPr bwMode="auto">
            <a:xfrm>
              <a:off x="200" y="0"/>
              <a:ext cx="9719598" cy="3270090"/>
            </a:xfrm>
            <a:prstGeom prst="rect">
              <a:avLst/>
            </a:prstGeom>
            <a:solidFill>
              <a:schemeClr val="bg1">
                <a:lumMod val="75000"/>
              </a:schemeClr>
            </a:solidFill>
            <a:ln>
              <a:solidFill>
                <a:schemeClr val="bg1">
                  <a:lumMod val="75000"/>
                </a:schemeClr>
              </a:solidFill>
            </a:ln>
          </p:spPr>
          <p:txBody>
            <a:bodyPr/>
            <a:lstStyle/>
            <a:p>
              <a:pPr>
                <a:buFont typeface="Times New Roman" pitchFamily="16" charset="0"/>
                <a:buNone/>
                <a:defRPr/>
              </a:pPr>
              <a:endParaRPr lang="it-IT" altLang="it-IT">
                <a:latin typeface="Calibri" pitchFamily="32" charset="0"/>
              </a:endParaRPr>
            </a:p>
          </p:txBody>
        </p:sp>
      </p:grpSp>
      <p:sp>
        <p:nvSpPr>
          <p:cNvPr id="2051" name="Text Box 2"/>
          <p:cNvSpPr txBox="1">
            <a:spLocks noChangeArrowheads="1"/>
          </p:cNvSpPr>
          <p:nvPr/>
        </p:nvSpPr>
        <p:spPr bwMode="auto">
          <a:xfrm>
            <a:off x="539750" y="3312095"/>
            <a:ext cx="8712200"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9pPr>
          </a:lstStyle>
          <a:p>
            <a:pPr algn="ctr" eaLnBrk="1" hangingPunct="1">
              <a:buSzPct val="100000"/>
            </a:pPr>
            <a:r>
              <a:rPr lang="it-IT" altLang="it-IT" b="1" dirty="0">
                <a:latin typeface="Lato Black" panose="020F0502020204030203" pitchFamily="34" charset="0"/>
              </a:rPr>
              <a:t>COMMISSIONE CASA E PIANO QUARTIERI</a:t>
            </a:r>
          </a:p>
          <a:p>
            <a:pPr algn="ctr" eaLnBrk="1" hangingPunct="1">
              <a:buSzPct val="100000"/>
            </a:pPr>
            <a:r>
              <a:rPr lang="it-IT" altLang="it-IT" b="1" dirty="0">
                <a:latin typeface="Lato Black" panose="020F0502020204030203" pitchFamily="34" charset="0"/>
              </a:rPr>
              <a:t>07 febbraio 2023</a:t>
            </a:r>
          </a:p>
        </p:txBody>
      </p:sp>
      <p:grpSp>
        <p:nvGrpSpPr>
          <p:cNvPr id="2052" name="Gruppo 8"/>
          <p:cNvGrpSpPr>
            <a:grpSpLocks/>
          </p:cNvGrpSpPr>
          <p:nvPr/>
        </p:nvGrpSpPr>
        <p:grpSpPr bwMode="auto">
          <a:xfrm>
            <a:off x="4133850" y="671513"/>
            <a:ext cx="1460500" cy="2606675"/>
            <a:chOff x="0" y="0"/>
            <a:chExt cx="1461407" cy="2607129"/>
          </a:xfrm>
        </p:grpSpPr>
        <p:pic>
          <p:nvPicPr>
            <p:cNvPr id="2054" name="Immagine 9"/>
            <p:cNvPicPr>
              <a:picLocks noChangeAspect="1"/>
            </p:cNvPicPr>
            <p:nvPr/>
          </p:nvPicPr>
          <p:blipFill>
            <a:blip r:embed="rId3" cstate="screen">
              <a:extLst>
                <a:ext uri="{28A0092B-C50C-407E-A947-70E740481C1C}">
                  <a14:useLocalDpi xmlns:a14="http://schemas.microsoft.com/office/drawing/2010/main"/>
                </a:ext>
              </a:extLst>
            </a:blip>
            <a:srcRect r="52428"/>
            <a:stretch>
              <a:fillRect/>
            </a:stretch>
          </p:blipFill>
          <p:spPr bwMode="auto">
            <a:xfrm>
              <a:off x="73479" y="0"/>
              <a:ext cx="1387928" cy="143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Immagine 10"/>
            <p:cNvPicPr>
              <a:picLocks noChangeAspect="1"/>
            </p:cNvPicPr>
            <p:nvPr/>
          </p:nvPicPr>
          <p:blipFill>
            <a:blip r:embed="rId3" cstate="screen">
              <a:extLst>
                <a:ext uri="{28A0092B-C50C-407E-A947-70E740481C1C}">
                  <a14:useLocalDpi xmlns:a14="http://schemas.microsoft.com/office/drawing/2010/main"/>
                </a:ext>
              </a:extLst>
            </a:blip>
            <a:srcRect l="50621"/>
            <a:stretch>
              <a:fillRect/>
            </a:stretch>
          </p:blipFill>
          <p:spPr bwMode="auto">
            <a:xfrm>
              <a:off x="0" y="1172936"/>
              <a:ext cx="1450521" cy="143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3" name="Text Box 1"/>
          <p:cNvSpPr txBox="1">
            <a:spLocks noChangeArrowheads="1"/>
          </p:cNvSpPr>
          <p:nvPr/>
        </p:nvSpPr>
        <p:spPr bwMode="auto">
          <a:xfrm>
            <a:off x="539750" y="5832375"/>
            <a:ext cx="8712200" cy="504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9pPr>
          </a:lstStyle>
          <a:p>
            <a:pPr lvl="0" eaLnBrk="1" hangingPunct="1">
              <a:buSzPct val="100000"/>
              <a:tabLst/>
            </a:pPr>
            <a:r>
              <a:rPr lang="it-IT" altLang="it-IT" sz="1400" b="1" i="1" dirty="0">
                <a:latin typeface="Lato Black" panose="020F0502020204030203" pitchFamily="34" charset="0"/>
              </a:rPr>
              <a:t>ASSESSORATO CASA E PIANO QUARTIERI </a:t>
            </a:r>
          </a:p>
          <a:p>
            <a:pPr lvl="0" eaLnBrk="1" hangingPunct="1">
              <a:buSzPct val="100000"/>
              <a:tabLst/>
            </a:pPr>
            <a:r>
              <a:rPr lang="it-IT" altLang="it-IT" sz="1400" b="1" i="1" dirty="0">
                <a:latin typeface="Lato Black" panose="020F0502020204030203" pitchFamily="34" charset="0"/>
              </a:rPr>
              <a:t>DIREZIONE CASA</a:t>
            </a:r>
          </a:p>
        </p:txBody>
      </p:sp>
      <p:sp>
        <p:nvSpPr>
          <p:cNvPr id="3" name="Segnaposto numero diapositiva 2"/>
          <p:cNvSpPr>
            <a:spLocks noGrp="1"/>
          </p:cNvSpPr>
          <p:nvPr>
            <p:ph type="sldNum" sz="quarter" idx="12"/>
          </p:nvPr>
        </p:nvSpPr>
        <p:spPr/>
        <p:txBody>
          <a:bodyPr/>
          <a:lstStyle/>
          <a:p>
            <a:fld id="{32C6D8AF-C6B7-4E1B-A31E-B736B83F7EBF}" type="slidenum">
              <a:rPr lang="it-IT" altLang="it-IT" smtClean="0"/>
              <a:pPr/>
              <a:t>1</a:t>
            </a:fld>
            <a:endParaRPr lang="it-IT" altLang="it-IT" dirty="0"/>
          </a:p>
        </p:txBody>
      </p:sp>
      <p:sp>
        <p:nvSpPr>
          <p:cNvPr id="11" name="Text Box 2"/>
          <p:cNvSpPr txBox="1">
            <a:spLocks noChangeArrowheads="1"/>
          </p:cNvSpPr>
          <p:nvPr/>
        </p:nvSpPr>
        <p:spPr bwMode="auto">
          <a:xfrm>
            <a:off x="539750" y="4176191"/>
            <a:ext cx="8712200"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cs typeface="Arial Unicode MS" charset="0"/>
              </a:defRPr>
            </a:lvl9pPr>
          </a:lstStyle>
          <a:p>
            <a:pPr algn="ctr"/>
            <a:r>
              <a:rPr lang="it-IT"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Programma Integrato di Edilizia Residenziale Sociale </a:t>
            </a:r>
          </a:p>
          <a:p>
            <a:pPr algn="ctr">
              <a:buClr>
                <a:srgbClr val="000000"/>
              </a:buClr>
              <a:buSzPct val="100000"/>
              <a:defRPr/>
            </a:pPr>
            <a:r>
              <a:rPr lang="it-IT" sz="2400" i="1" u="sng" dirty="0">
                <a:solidFill>
                  <a:schemeClr val="bg1"/>
                </a:solidFill>
                <a:latin typeface="Lato Black" panose="020F0502020204030203" pitchFamily="34" charset="0"/>
                <a:ea typeface="Lato Black" panose="020F0502020204030203" pitchFamily="34" charset="0"/>
                <a:cs typeface="Lato Black" panose="020F0502020204030203" pitchFamily="34" charset="0"/>
              </a:rPr>
              <a:t>“CORVETTO UNIVERSAL CITY”</a:t>
            </a:r>
          </a:p>
          <a:p>
            <a:pPr algn="ctr">
              <a:buClr>
                <a:srgbClr val="000000"/>
              </a:buClr>
              <a:buSzPct val="100000"/>
              <a:defRPr/>
            </a:pPr>
            <a:r>
              <a:rPr lang="it-IT" altLang="it-IT"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(DELIBERA CIPE 127/2017)</a:t>
            </a:r>
          </a:p>
        </p:txBody>
      </p:sp>
    </p:spTree>
    <p:extLst>
      <p:ext uri="{BB962C8B-B14F-4D97-AF65-F5344CB8AC3E}">
        <p14:creationId xmlns:p14="http://schemas.microsoft.com/office/powerpoint/2010/main" val="31005796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a:extLst>
              <a:ext uri="{FF2B5EF4-FFF2-40B4-BE49-F238E27FC236}">
                <a16:creationId xmlns:a16="http://schemas.microsoft.com/office/drawing/2014/main" id="{FE382073-CDB0-4280-AA8E-96556C0E7F80}"/>
              </a:ext>
            </a:extLst>
          </p:cNvPr>
          <p:cNvSpPr txBox="1">
            <a:spLocks noChangeArrowheads="1"/>
          </p:cNvSpPr>
          <p:nvPr/>
        </p:nvSpPr>
        <p:spPr bwMode="auto">
          <a:xfrm>
            <a:off x="1260475" y="577850"/>
            <a:ext cx="736600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ＭＳ Ｐゴシック" charset="0"/>
                <a:cs typeface="Arial Unicode M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9pPr>
          </a:lstStyle>
          <a:p>
            <a:pPr eaLnBrk="1" hangingPunct="1">
              <a:buSzPct val="100000"/>
              <a:defRPr/>
            </a:pPr>
            <a:endParaRPr lang="it-IT" sz="2400" dirty="0">
              <a:solidFill>
                <a:srgbClr val="FF0000"/>
              </a:solidFill>
              <a:latin typeface="Frutiger 75 Black" charset="0"/>
            </a:endParaRPr>
          </a:p>
        </p:txBody>
      </p:sp>
      <p:sp>
        <p:nvSpPr>
          <p:cNvPr id="2" name="CasellaDiTesto 1">
            <a:extLst>
              <a:ext uri="{FF2B5EF4-FFF2-40B4-BE49-F238E27FC236}">
                <a16:creationId xmlns:a16="http://schemas.microsoft.com/office/drawing/2014/main" id="{6DD9B487-8DB4-4EA9-8884-EA59A0BD10E5}"/>
              </a:ext>
            </a:extLst>
          </p:cNvPr>
          <p:cNvSpPr txBox="1"/>
          <p:nvPr/>
        </p:nvSpPr>
        <p:spPr>
          <a:xfrm>
            <a:off x="982662" y="363740"/>
            <a:ext cx="7921625" cy="584775"/>
          </a:xfrm>
          <a:prstGeom prst="rect">
            <a:avLst/>
          </a:prstGeom>
          <a:solidFill>
            <a:srgbClr val="FF0000"/>
          </a:solidFill>
          <a:ln>
            <a:solidFill>
              <a:schemeClr val="bg1"/>
            </a:solidFill>
          </a:ln>
        </p:spPr>
        <p:style>
          <a:lnRef idx="2">
            <a:schemeClr val="dk1"/>
          </a:lnRef>
          <a:fillRef idx="1">
            <a:schemeClr val="lt1"/>
          </a:fillRef>
          <a:effectRef idx="0">
            <a:schemeClr val="dk1"/>
          </a:effectRef>
          <a:fontRef idx="minor">
            <a:schemeClr val="dk1"/>
          </a:fontRef>
        </p:style>
        <p:txBody>
          <a:bodyPr>
            <a:spAutoFit/>
          </a:bodyPr>
          <a:lstStyle/>
          <a:p>
            <a:pPr algn="ctr">
              <a:buClr>
                <a:srgbClr val="000000"/>
              </a:buClr>
              <a:buSzPct val="100000"/>
              <a:buFont typeface="Times New Roman" pitchFamily="18" charset="0"/>
              <a:buNone/>
              <a:defRPr/>
            </a:pPr>
            <a:r>
              <a:rPr lang="it-IT" sz="1600" dirty="0">
                <a:solidFill>
                  <a:schemeClr val="bg1"/>
                </a:solidFill>
                <a:latin typeface="Lato Black"/>
              </a:rPr>
              <a:t>IL PROGRAMMA INTEGRATO DI EDILIZIA RESIDENZIALE SOCIALE</a:t>
            </a:r>
          </a:p>
          <a:p>
            <a:pPr algn="ctr">
              <a:buClr>
                <a:srgbClr val="000000"/>
              </a:buClr>
              <a:buSzPct val="100000"/>
              <a:buFont typeface="Times New Roman" pitchFamily="18" charset="0"/>
              <a:buNone/>
              <a:defRPr/>
            </a:pPr>
            <a:r>
              <a:rPr lang="it-IT" sz="1600" dirty="0">
                <a:solidFill>
                  <a:schemeClr val="bg1"/>
                </a:solidFill>
                <a:latin typeface="Lato Black"/>
              </a:rPr>
              <a:t> «CORVETTO UNIVERSAL CITY»</a:t>
            </a:r>
          </a:p>
        </p:txBody>
      </p:sp>
      <p:sp>
        <p:nvSpPr>
          <p:cNvPr id="3" name="CasellaDiTesto 2">
            <a:extLst>
              <a:ext uri="{FF2B5EF4-FFF2-40B4-BE49-F238E27FC236}">
                <a16:creationId xmlns:a16="http://schemas.microsoft.com/office/drawing/2014/main" id="{980C9B93-ACF8-425E-859E-9760D9A0BB4F}"/>
              </a:ext>
            </a:extLst>
          </p:cNvPr>
          <p:cNvSpPr txBox="1"/>
          <p:nvPr/>
        </p:nvSpPr>
        <p:spPr>
          <a:xfrm>
            <a:off x="1019249" y="1193598"/>
            <a:ext cx="7848450" cy="2292935"/>
          </a:xfrm>
          <a:prstGeom prst="rect">
            <a:avLst/>
          </a:prstGeom>
          <a:noFill/>
        </p:spPr>
        <p:txBody>
          <a:bodyPr wrap="square">
            <a:spAutoFit/>
          </a:bodyPr>
          <a:lstStyle/>
          <a:p>
            <a:pPr marL="171450" indent="-171450" algn="just">
              <a:buFont typeface="Arial" panose="020B0604020202020204" pitchFamily="34" charset="0"/>
              <a:buChar cha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Con </a:t>
            </a:r>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Deliberazione di Giunta Comunale n. 171 del 07/02/2020</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 il Comune di Milano ha aderito alla manifestazione di interesse di cui al Decreto n. 17732 del 04.12.2019 della Direzione Generale Politiche Sociali, Abitative e Disabilità di Regione Lombardia, finalizzata alla selezione dei soggetti (Comuni e ALER) attuatori dei </a:t>
            </a:r>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programmi integrati di edilizia residenziale sociale</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 intesa quale sovvenzionata (servizi abitativi pubblici SAP, ai sensi del comma 5, art. 1 della L.R. 16/2016) e agevolata, ai sensi delle delibere CIPE n. 127/2017 e n. 55/2019.</a:t>
            </a:r>
          </a:p>
          <a:p>
            <a:pPr marL="171450" indent="-171450" algn="just">
              <a:buFont typeface="Arial" panose="020B0604020202020204" pitchFamily="34" charset="0"/>
              <a:buChar char="•"/>
            </a:pPr>
            <a:endPar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a:p>
            <a:pPr marL="171450" indent="-171450" algn="just">
              <a:buFont typeface="Arial" panose="020B0604020202020204" pitchFamily="34" charset="0"/>
              <a:buChar cha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Con </a:t>
            </a:r>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Decreto interministeriale n. 193 del 03/05/2021</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 sono state approvate le modalità attuative, di monitoraggio di ciascun programma e l’elenco dei soggetti ammessi al finanziamento. </a:t>
            </a:r>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Il Programma Integrato “Corvetto Universal City” è stato ammesso al finanziamento ministeriale di € 13.865.652,75</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 </a:t>
            </a:r>
          </a:p>
          <a:p>
            <a:pPr marL="171450" indent="-171450" algn="just">
              <a:buFont typeface="Arial" panose="020B0604020202020204" pitchFamily="34" charset="0"/>
              <a:buChar char="•"/>
            </a:pPr>
            <a:endPar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a:p>
            <a:pPr marL="171450" indent="-171450" algn="just">
              <a:buFont typeface="Arial" panose="020B0604020202020204" pitchFamily="34" charset="0"/>
              <a:buChar cha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Con </a:t>
            </a:r>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Deliberazione di Giunta Regionale n. XI/5126 del 02/08/2021 </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Regione Lombardia ha approvato le modalità e i criteri di trasferimento delle risorse e il programma delle attività per l’attuazione dei programmi integrati di edilizia residenziale sociale dei soggetti ammessi a finanziamento.</a:t>
            </a:r>
          </a:p>
        </p:txBody>
      </p:sp>
      <p:pic>
        <p:nvPicPr>
          <p:cNvPr id="3078" name="Immagine 3">
            <a:extLst>
              <a:ext uri="{FF2B5EF4-FFF2-40B4-BE49-F238E27FC236}">
                <a16:creationId xmlns:a16="http://schemas.microsoft.com/office/drawing/2014/main" id="{2CD65034-65CD-4A02-9A4E-3B32084D5F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184775"/>
            <a:ext cx="7635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ella 4">
            <a:extLst>
              <a:ext uri="{FF2B5EF4-FFF2-40B4-BE49-F238E27FC236}">
                <a16:creationId xmlns:a16="http://schemas.microsoft.com/office/drawing/2014/main" id="{69872F5D-8722-5920-9816-B4B15F527DF6}"/>
              </a:ext>
            </a:extLst>
          </p:cNvPr>
          <p:cNvGraphicFramePr>
            <a:graphicFrameLocks noGrp="1"/>
          </p:cNvGraphicFramePr>
          <p:nvPr>
            <p:extLst>
              <p:ext uri="{D42A27DB-BD31-4B8C-83A1-F6EECF244321}">
                <p14:modId xmlns:p14="http://schemas.microsoft.com/office/powerpoint/2010/main" val="1177129749"/>
              </p:ext>
            </p:extLst>
          </p:nvPr>
        </p:nvGraphicFramePr>
        <p:xfrm>
          <a:off x="1163054" y="3731616"/>
          <a:ext cx="7560839" cy="1944216"/>
        </p:xfrm>
        <a:graphic>
          <a:graphicData uri="http://schemas.openxmlformats.org/drawingml/2006/table">
            <a:tbl>
              <a:tblPr firstRow="1" firstCol="1" bandRow="1"/>
              <a:tblGrid>
                <a:gridCol w="2331847">
                  <a:extLst>
                    <a:ext uri="{9D8B030D-6E8A-4147-A177-3AD203B41FA5}">
                      <a16:colId xmlns:a16="http://schemas.microsoft.com/office/drawing/2014/main" val="2423299791"/>
                    </a:ext>
                  </a:extLst>
                </a:gridCol>
                <a:gridCol w="1268553">
                  <a:extLst>
                    <a:ext uri="{9D8B030D-6E8A-4147-A177-3AD203B41FA5}">
                      <a16:colId xmlns:a16="http://schemas.microsoft.com/office/drawing/2014/main" val="1615674583"/>
                    </a:ext>
                  </a:extLst>
                </a:gridCol>
                <a:gridCol w="1104789">
                  <a:extLst>
                    <a:ext uri="{9D8B030D-6E8A-4147-A177-3AD203B41FA5}">
                      <a16:colId xmlns:a16="http://schemas.microsoft.com/office/drawing/2014/main" val="3872157641"/>
                    </a:ext>
                  </a:extLst>
                </a:gridCol>
                <a:gridCol w="1573019">
                  <a:extLst>
                    <a:ext uri="{9D8B030D-6E8A-4147-A177-3AD203B41FA5}">
                      <a16:colId xmlns:a16="http://schemas.microsoft.com/office/drawing/2014/main" val="132072765"/>
                    </a:ext>
                  </a:extLst>
                </a:gridCol>
                <a:gridCol w="1282631">
                  <a:extLst>
                    <a:ext uri="{9D8B030D-6E8A-4147-A177-3AD203B41FA5}">
                      <a16:colId xmlns:a16="http://schemas.microsoft.com/office/drawing/2014/main" val="237530843"/>
                    </a:ext>
                  </a:extLst>
                </a:gridCol>
              </a:tblGrid>
              <a:tr h="576064">
                <a:tc>
                  <a:txBody>
                    <a:bodyPr/>
                    <a:lstStyle/>
                    <a:p>
                      <a:pPr algn="ctr">
                        <a:spcAft>
                          <a:spcPts val="600"/>
                        </a:spcAft>
                      </a:pPr>
                      <a:r>
                        <a:rPr lang="it-IT" sz="900" b="1" dirty="0">
                          <a:solidFill>
                            <a:srgbClr val="000000"/>
                          </a:solidFill>
                          <a:effectLst/>
                          <a:latin typeface="Lato Medium" panose="020F0502020204030203" pitchFamily="34" charset="0"/>
                          <a:ea typeface="Lato Medium" panose="020F0502020204030203" pitchFamily="34" charset="0"/>
                          <a:cs typeface="Lato Medium" panose="020F0502020204030203" pitchFamily="34" charset="0"/>
                        </a:rPr>
                        <a:t>INTERVENTO</a:t>
                      </a:r>
                      <a:endParaRPr lang="it-IT" sz="900" dirty="0">
                        <a:effectLst/>
                        <a:latin typeface="Lato Medium" panose="020F0502020204030203" pitchFamily="34" charset="0"/>
                        <a:ea typeface="Lato Medium" panose="020F0502020204030203" pitchFamily="34" charset="0"/>
                        <a:cs typeface="Lato Medium" panose="020F050202020403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600"/>
                        </a:spcAft>
                      </a:pPr>
                      <a:r>
                        <a:rPr lang="it-IT" sz="900" b="1" dirty="0">
                          <a:solidFill>
                            <a:srgbClr val="000000"/>
                          </a:solidFill>
                          <a:effectLst/>
                          <a:latin typeface="Lato Medium" panose="020F0502020204030203" pitchFamily="34" charset="0"/>
                          <a:ea typeface="Lato Medium" panose="020F0502020204030203" pitchFamily="34" charset="0"/>
                          <a:cs typeface="Lato Medium" panose="020F0502020204030203" pitchFamily="34" charset="0"/>
                        </a:rPr>
                        <a:t>CUP </a:t>
                      </a:r>
                      <a:endParaRPr lang="it-IT" sz="900" dirty="0">
                        <a:effectLst/>
                        <a:latin typeface="Lato Medium" panose="020F0502020204030203" pitchFamily="34" charset="0"/>
                        <a:ea typeface="Lato Medium" panose="020F0502020204030203" pitchFamily="34" charset="0"/>
                        <a:cs typeface="Lato Medium" panose="020F050202020403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600"/>
                        </a:spcAft>
                      </a:pPr>
                      <a:r>
                        <a:rPr lang="it-IT" sz="900" b="1" dirty="0">
                          <a:solidFill>
                            <a:srgbClr val="000000"/>
                          </a:solidFill>
                          <a:effectLst/>
                          <a:latin typeface="Lato Medium" panose="020F0502020204030203" pitchFamily="34" charset="0"/>
                          <a:ea typeface="Lato Medium" panose="020F0502020204030203" pitchFamily="34" charset="0"/>
                          <a:cs typeface="Lato Medium" panose="020F0502020204030203" pitchFamily="34" charset="0"/>
                        </a:rPr>
                        <a:t>COSTO TOTALE</a:t>
                      </a:r>
                      <a:endParaRPr lang="it-IT" sz="900" dirty="0">
                        <a:effectLst/>
                        <a:latin typeface="Lato Medium" panose="020F0502020204030203" pitchFamily="34" charset="0"/>
                        <a:ea typeface="Lato Medium" panose="020F0502020204030203" pitchFamily="34" charset="0"/>
                        <a:cs typeface="Lato Medium" panose="020F050202020403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600"/>
                        </a:spcAft>
                      </a:pPr>
                      <a:r>
                        <a:rPr lang="it-IT" sz="900" b="1" dirty="0">
                          <a:solidFill>
                            <a:srgbClr val="000000"/>
                          </a:solidFill>
                          <a:effectLst/>
                          <a:latin typeface="Lato Medium" panose="020F0502020204030203" pitchFamily="34" charset="0"/>
                          <a:ea typeface="Lato Medium" panose="020F0502020204030203" pitchFamily="34" charset="0"/>
                          <a:cs typeface="Lato Medium" panose="020F0502020204030203" pitchFamily="34" charset="0"/>
                        </a:rPr>
                        <a:t>QUOTA COFINANZIAMENTO (COMUNE MI/PRIVATO)</a:t>
                      </a:r>
                      <a:endParaRPr lang="it-IT" sz="900" dirty="0">
                        <a:effectLst/>
                        <a:latin typeface="Lato Medium" panose="020F0502020204030203" pitchFamily="34" charset="0"/>
                        <a:ea typeface="Lato Medium" panose="020F0502020204030203" pitchFamily="34" charset="0"/>
                        <a:cs typeface="Lato Medium" panose="020F050202020403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600"/>
                        </a:spcAft>
                      </a:pPr>
                      <a:r>
                        <a:rPr lang="it-IT" sz="900" b="1" dirty="0">
                          <a:solidFill>
                            <a:srgbClr val="000000"/>
                          </a:solidFill>
                          <a:effectLst/>
                          <a:latin typeface="Lato Medium" panose="020F0502020204030203" pitchFamily="34" charset="0"/>
                          <a:ea typeface="Lato Medium" panose="020F0502020204030203" pitchFamily="34" charset="0"/>
                          <a:cs typeface="Lato Medium" panose="020F0502020204030203" pitchFamily="34" charset="0"/>
                        </a:rPr>
                        <a:t>CONTRIBUTO STATALE</a:t>
                      </a:r>
                      <a:endParaRPr lang="it-IT" sz="900" dirty="0">
                        <a:effectLst/>
                        <a:latin typeface="Lato Medium" panose="020F0502020204030203" pitchFamily="34" charset="0"/>
                        <a:ea typeface="Lato Medium" panose="020F0502020204030203" pitchFamily="34" charset="0"/>
                        <a:cs typeface="Lato Medium" panose="020F050202020403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521243423"/>
                  </a:ext>
                </a:extLst>
              </a:tr>
              <a:tr h="549732">
                <a:tc>
                  <a:txBody>
                    <a:bodyPr/>
                    <a:lstStyle/>
                    <a:p>
                      <a:pPr algn="l"/>
                      <a:r>
                        <a:rPr lang="it-IT" sz="900" b="0" dirty="0">
                          <a:effectLst/>
                          <a:latin typeface="Lato Medium" panose="020F0502020204030203" pitchFamily="34" charset="0"/>
                          <a:ea typeface="Lato Medium" panose="020F0502020204030203" pitchFamily="34" charset="0"/>
                          <a:cs typeface="Lato Medium" panose="020F0502020204030203" pitchFamily="34" charset="0"/>
                        </a:rPr>
                        <a:t>RIQUALIFICAZIONE PIANI TERRA COMPLESSO ERP VIALE OMERO 15 E</a:t>
                      </a:r>
                    </a:p>
                    <a:p>
                      <a:pPr algn="l">
                        <a:spcAft>
                          <a:spcPts val="600"/>
                        </a:spcAft>
                      </a:pPr>
                      <a:r>
                        <a:rPr lang="it-IT" sz="900" b="0" dirty="0">
                          <a:effectLst/>
                          <a:latin typeface="Lato Medium" panose="020F0502020204030203" pitchFamily="34" charset="0"/>
                          <a:ea typeface="Lato Medium" panose="020F0502020204030203" pitchFamily="34" charset="0"/>
                          <a:cs typeface="Lato Medium" panose="020F0502020204030203" pitchFamily="34" charset="0"/>
                        </a:rPr>
                        <a:t>RIPROGETTAZIONE SPAZI ESTERNI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it-IT" sz="900" b="0" i="0" dirty="0">
                          <a:effectLst/>
                          <a:latin typeface="Lato Medium" panose="020F0502020204030203" pitchFamily="34" charset="0"/>
                          <a:ea typeface="Lato Medium" panose="020F0502020204030203" pitchFamily="34" charset="0"/>
                          <a:cs typeface="Lato Medium" panose="020F0502020204030203" pitchFamily="34" charset="0"/>
                        </a:rPr>
                        <a:t>B48I21001670001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600"/>
                        </a:spcAft>
                      </a:pPr>
                      <a:r>
                        <a:rPr lang="it-IT" sz="900" b="0" dirty="0">
                          <a:effectLst/>
                          <a:latin typeface="Lato Medium" panose="020F0502020204030203" pitchFamily="34" charset="0"/>
                          <a:ea typeface="Lato Medium" panose="020F0502020204030203" pitchFamily="34" charset="0"/>
                          <a:cs typeface="Lato Medium" panose="020F0502020204030203" pitchFamily="34" charset="0"/>
                        </a:rPr>
                        <a:t>€6.600.000,00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600"/>
                        </a:spcAft>
                      </a:pPr>
                      <a:r>
                        <a:rPr lang="it-IT" sz="900" b="0" dirty="0">
                          <a:effectLst/>
                          <a:latin typeface="Lato Medium" panose="020F0502020204030203" pitchFamily="34" charset="0"/>
                          <a:ea typeface="Lato Medium" panose="020F0502020204030203" pitchFamily="34" charset="0"/>
                          <a:cs typeface="Lato Medium" panose="020F0502020204030203" pitchFamily="34" charset="0"/>
                        </a:rPr>
                        <a:t>€600.000,00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600"/>
                        </a:spcAft>
                      </a:pPr>
                      <a:r>
                        <a:rPr lang="it-IT" sz="900" b="0">
                          <a:effectLst/>
                          <a:latin typeface="Lato Medium" panose="020F0502020204030203" pitchFamily="34" charset="0"/>
                          <a:ea typeface="Lato Medium" panose="020F0502020204030203" pitchFamily="34" charset="0"/>
                          <a:cs typeface="Lato Medium" panose="020F0502020204030203" pitchFamily="34" charset="0"/>
                        </a:rPr>
                        <a:t>€6.000.000,00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6158941"/>
                  </a:ext>
                </a:extLst>
              </a:tr>
              <a:tr h="475083">
                <a:tc>
                  <a:txBody>
                    <a:bodyPr/>
                    <a:lstStyle/>
                    <a:p>
                      <a:pPr algn="l"/>
                      <a:r>
                        <a:rPr lang="it-IT" sz="900" b="0" dirty="0">
                          <a:effectLst/>
                          <a:latin typeface="Lato Medium" panose="020F0502020204030203" pitchFamily="34" charset="0"/>
                          <a:ea typeface="Lato Medium" panose="020F0502020204030203" pitchFamily="34" charset="0"/>
                          <a:cs typeface="Lato Medium" panose="020F0502020204030203" pitchFamily="34" charset="0"/>
                        </a:rPr>
                        <a:t>RISTRUTTURAZIONE ED AMPLIAMENTO</a:t>
                      </a:r>
                    </a:p>
                    <a:p>
                      <a:pPr algn="l"/>
                      <a:r>
                        <a:rPr lang="it-IT" sz="900" b="0" dirty="0">
                          <a:effectLst/>
                          <a:latin typeface="Lato Medium" panose="020F0502020204030203" pitchFamily="34" charset="0"/>
                          <a:ea typeface="Lato Medium" panose="020F0502020204030203" pitchFamily="34" charset="0"/>
                          <a:cs typeface="Lato Medium" panose="020F0502020204030203" pitchFamily="34" charset="0"/>
                        </a:rPr>
                        <a:t>COMPLESSO ERP VIA BARZONI 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it-IT" sz="900" b="0" i="0" dirty="0">
                          <a:effectLst/>
                          <a:latin typeface="Lato Medium" panose="020F0502020204030203" pitchFamily="34" charset="0"/>
                          <a:ea typeface="Lato Medium" panose="020F0502020204030203" pitchFamily="34" charset="0"/>
                          <a:cs typeface="Lato Medium" panose="020F0502020204030203" pitchFamily="34" charset="0"/>
                        </a:rPr>
                        <a:t>B48I21001680005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600"/>
                        </a:spcAft>
                      </a:pPr>
                      <a:r>
                        <a:rPr lang="it-IT" sz="900" b="0" dirty="0">
                          <a:effectLst/>
                          <a:latin typeface="Lato Medium" panose="020F0502020204030203" pitchFamily="34" charset="0"/>
                          <a:ea typeface="Lato Medium" panose="020F0502020204030203" pitchFamily="34" charset="0"/>
                          <a:cs typeface="Lato Medium" panose="020F0502020204030203" pitchFamily="34" charset="0"/>
                        </a:rPr>
                        <a:t>€ 14.900.000,00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600"/>
                        </a:spcAft>
                      </a:pPr>
                      <a:r>
                        <a:rPr lang="it-IT" sz="900" b="0" dirty="0">
                          <a:effectLst/>
                          <a:latin typeface="Lato Medium" panose="020F0502020204030203" pitchFamily="34" charset="0"/>
                          <a:ea typeface="Lato Medium" panose="020F0502020204030203" pitchFamily="34" charset="0"/>
                          <a:cs typeface="Lato Medium" panose="020F0502020204030203" pitchFamily="34" charset="0"/>
                        </a:rPr>
                        <a:t>€ 7.034.347,25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600"/>
                        </a:spcAft>
                      </a:pPr>
                      <a:r>
                        <a:rPr lang="it-IT" sz="900" b="0" dirty="0">
                          <a:effectLst/>
                          <a:latin typeface="Lato Medium" panose="020F0502020204030203" pitchFamily="34" charset="0"/>
                          <a:ea typeface="Lato Medium" panose="020F0502020204030203" pitchFamily="34" charset="0"/>
                          <a:cs typeface="Lato Medium" panose="020F0502020204030203" pitchFamily="34" charset="0"/>
                        </a:rPr>
                        <a:t>€ 7.865.652,75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636232"/>
                  </a:ext>
                </a:extLst>
              </a:tr>
              <a:tr h="343337">
                <a:tc gridSpan="2">
                  <a: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it-IT" sz="900" b="1" dirty="0">
                          <a:effectLst/>
                          <a:latin typeface="Lato Medium" panose="020F0502020204030203" pitchFamily="34" charset="0"/>
                          <a:ea typeface="Lato Medium" panose="020F0502020204030203" pitchFamily="34" charset="0"/>
                          <a:cs typeface="Lato Medium" panose="020F0502020204030203" pitchFamily="34" charset="0"/>
                        </a:rPr>
                        <a:t>TOTALE</a:t>
                      </a:r>
                      <a:endParaRPr lang="it-IT" sz="900" dirty="0">
                        <a:effectLst/>
                        <a:latin typeface="Lato Medium" panose="020F0502020204030203" pitchFamily="34" charset="0"/>
                        <a:ea typeface="Lato Medium" panose="020F0502020204030203" pitchFamily="34" charset="0"/>
                        <a:cs typeface="Lato Medium" panose="020F050202020403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a:txBody>
                    <a:bodyPr/>
                    <a:lstStyle/>
                    <a:p>
                      <a:pPr algn="r">
                        <a:spcAft>
                          <a:spcPts val="600"/>
                        </a:spcAft>
                      </a:pPr>
                      <a:endParaRPr lang="it-IT" sz="900" dirty="0">
                        <a:effectLst/>
                        <a:latin typeface="Lato Medium" panose="020F0502020204030203" pitchFamily="34" charset="0"/>
                        <a:ea typeface="Lato Medium" panose="020F0502020204030203" pitchFamily="34" charset="0"/>
                        <a:cs typeface="Lato Medium" panose="020F050202020403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600"/>
                        </a:spcAft>
                      </a:pPr>
                      <a:r>
                        <a:rPr lang="it-IT" sz="900" b="1" dirty="0">
                          <a:effectLst/>
                          <a:latin typeface="Lato Medium" panose="020F0502020204030203" pitchFamily="34" charset="0"/>
                          <a:ea typeface="Lato Medium" panose="020F0502020204030203" pitchFamily="34" charset="0"/>
                          <a:cs typeface="Lato Medium" panose="020F0502020204030203" pitchFamily="34" charset="0"/>
                        </a:rPr>
                        <a:t>€ 7.634.347,25</a:t>
                      </a:r>
                      <a:endParaRPr lang="it-IT" sz="900" dirty="0">
                        <a:effectLst/>
                        <a:latin typeface="Lato Medium" panose="020F0502020204030203" pitchFamily="34" charset="0"/>
                        <a:ea typeface="Lato Medium" panose="020F0502020204030203" pitchFamily="34" charset="0"/>
                        <a:cs typeface="Lato Medium" panose="020F050202020403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600"/>
                        </a:spcAft>
                      </a:pPr>
                      <a:r>
                        <a:rPr lang="it-IT" sz="900" b="1" dirty="0">
                          <a:effectLst/>
                          <a:latin typeface="Lato Medium" panose="020F0502020204030203" pitchFamily="34" charset="0"/>
                          <a:ea typeface="Lato Medium" panose="020F0502020204030203" pitchFamily="34" charset="0"/>
                          <a:cs typeface="Lato Medium" panose="020F0502020204030203" pitchFamily="34" charset="0"/>
                        </a:rPr>
                        <a:t>€ 13.865.652,75</a:t>
                      </a:r>
                      <a:endParaRPr lang="it-IT" sz="900" dirty="0">
                        <a:effectLst/>
                        <a:latin typeface="Lato Medium" panose="020F0502020204030203" pitchFamily="34" charset="0"/>
                        <a:ea typeface="Lato Medium" panose="020F0502020204030203" pitchFamily="34" charset="0"/>
                        <a:cs typeface="Lato Medium" panose="020F050202020403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2385451"/>
                  </a:ext>
                </a:extLst>
              </a:tr>
            </a:tbl>
          </a:graphicData>
        </a:graphic>
      </p:graphicFrame>
    </p:spTree>
    <p:extLst>
      <p:ext uri="{BB962C8B-B14F-4D97-AF65-F5344CB8AC3E}">
        <p14:creationId xmlns:p14="http://schemas.microsoft.com/office/powerpoint/2010/main" val="14832614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a:extLst>
              <a:ext uri="{FF2B5EF4-FFF2-40B4-BE49-F238E27FC236}">
                <a16:creationId xmlns:a16="http://schemas.microsoft.com/office/drawing/2014/main" id="{5EFE5420-46E9-4BBD-B0B5-3D87E21E0CB1}"/>
              </a:ext>
            </a:extLst>
          </p:cNvPr>
          <p:cNvSpPr txBox="1">
            <a:spLocks noChangeArrowheads="1"/>
          </p:cNvSpPr>
          <p:nvPr/>
        </p:nvSpPr>
        <p:spPr bwMode="auto">
          <a:xfrm>
            <a:off x="1260475" y="577850"/>
            <a:ext cx="736600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ＭＳ Ｐゴシック" charset="0"/>
                <a:cs typeface="Arial Unicode M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9pPr>
          </a:lstStyle>
          <a:p>
            <a:pPr eaLnBrk="1" hangingPunct="1">
              <a:buSzPct val="100000"/>
              <a:defRPr/>
            </a:pPr>
            <a:endParaRPr lang="it-IT" sz="2400" dirty="0">
              <a:solidFill>
                <a:srgbClr val="FF0000"/>
              </a:solidFill>
              <a:latin typeface="Frutiger 75 Black" charset="0"/>
            </a:endParaRPr>
          </a:p>
        </p:txBody>
      </p:sp>
      <p:sp>
        <p:nvSpPr>
          <p:cNvPr id="2" name="CasellaDiTesto 1">
            <a:extLst>
              <a:ext uri="{FF2B5EF4-FFF2-40B4-BE49-F238E27FC236}">
                <a16:creationId xmlns:a16="http://schemas.microsoft.com/office/drawing/2014/main" id="{22301043-CD73-4C55-9A5D-C19CE6AEB6BF}"/>
              </a:ext>
            </a:extLst>
          </p:cNvPr>
          <p:cNvSpPr txBox="1"/>
          <p:nvPr/>
        </p:nvSpPr>
        <p:spPr>
          <a:xfrm>
            <a:off x="900113" y="431775"/>
            <a:ext cx="7921625" cy="338554"/>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a:spAutoFit/>
          </a:bodyPr>
          <a:lstStyle/>
          <a:p>
            <a:pPr algn="ctr">
              <a:buClr>
                <a:srgbClr val="000000"/>
              </a:buClr>
              <a:buSzPct val="100000"/>
              <a:buFont typeface="Times New Roman" pitchFamily="18" charset="0"/>
              <a:buNone/>
              <a:defRPr/>
            </a:pPr>
            <a:r>
              <a:rPr lang="it-IT" sz="1600" dirty="0">
                <a:solidFill>
                  <a:schemeClr val="bg1"/>
                </a:solidFill>
                <a:latin typeface="Lato Black"/>
              </a:rPr>
              <a:t>IL COMPLESSO ERP VIALE OMERO / VIA OSIMO</a:t>
            </a:r>
          </a:p>
        </p:txBody>
      </p:sp>
      <p:pic>
        <p:nvPicPr>
          <p:cNvPr id="4101" name="Immagine 7">
            <a:extLst>
              <a:ext uri="{FF2B5EF4-FFF2-40B4-BE49-F238E27FC236}">
                <a16:creationId xmlns:a16="http://schemas.microsoft.com/office/drawing/2014/main" id="{5DF0EAAB-84BE-4E40-A798-32BC7EA4F3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184775"/>
            <a:ext cx="7635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44C3B33B-EC46-4FC8-A1F0-1389BBA46D77}"/>
              </a:ext>
            </a:extLst>
          </p:cNvPr>
          <p:cNvSpPr txBox="1"/>
          <p:nvPr/>
        </p:nvSpPr>
        <p:spPr>
          <a:xfrm>
            <a:off x="803676" y="3295823"/>
            <a:ext cx="2429703" cy="2846933"/>
          </a:xfrm>
          <a:prstGeom prst="rect">
            <a:avLst/>
          </a:prstGeom>
          <a:noFill/>
        </p:spPr>
        <p:txBody>
          <a:bodyPr wrap="square" rtlCol="0">
            <a:spAutoFit/>
          </a:bodyPr>
          <a:lstStyle/>
          <a:p>
            <a:pPr algn="just"/>
            <a:r>
              <a:rPr lang="it-IT" sz="105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Il complesso è </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stato</a:t>
            </a:r>
            <a:r>
              <a:rPr lang="it-IT" sz="105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 costruito nel 1953 e risulta costituito da sei palazzi orientati lungo l’asse nord-sud, alti cinque piani fuori terra, compreso il piano rialzato e distribuiti su due lotti chiusi da recinzioni.</a:t>
            </a:r>
          </a:p>
          <a:p>
            <a:pPr algn="just"/>
            <a:r>
              <a:rPr lang="it-IT" sz="105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Si tratta di fabbricati pluripiano in linea, la cui distribuzione verticale è garantita da corpi scala interni senza ascensore che servono due o tre alloggi per piano. Al piano interrato si trovano le cantine di pertinenza degli alloggi e gli altri locali comuni a servizio della residenza.</a:t>
            </a:r>
          </a:p>
          <a:p>
            <a:pPr algn="just"/>
            <a:r>
              <a:rPr lang="it-IT" sz="105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Il complesso comprende 298 alloggi da due e tre locali con una o due camere da letto.</a:t>
            </a:r>
          </a:p>
        </p:txBody>
      </p:sp>
      <p:pic>
        <p:nvPicPr>
          <p:cNvPr id="6" name="Immagine 5">
            <a:extLst>
              <a:ext uri="{FF2B5EF4-FFF2-40B4-BE49-F238E27FC236}">
                <a16:creationId xmlns:a16="http://schemas.microsoft.com/office/drawing/2014/main" id="{7A5D2F30-D150-F093-6537-C6212C059272}"/>
              </a:ext>
            </a:extLst>
          </p:cNvPr>
          <p:cNvPicPr>
            <a:picLocks noChangeAspect="1"/>
          </p:cNvPicPr>
          <p:nvPr/>
        </p:nvPicPr>
        <p:blipFill rotWithShape="1">
          <a:blip r:embed="rId4"/>
          <a:srcRect l="7034" t="11099" r="6292" b="17446"/>
          <a:stretch/>
        </p:blipFill>
        <p:spPr>
          <a:xfrm>
            <a:off x="4099624" y="964649"/>
            <a:ext cx="4720675" cy="2219703"/>
          </a:xfrm>
          <a:prstGeom prst="rect">
            <a:avLst/>
          </a:prstGeom>
        </p:spPr>
      </p:pic>
      <p:pic>
        <p:nvPicPr>
          <p:cNvPr id="8" name="Immagine 7"/>
          <p:cNvPicPr>
            <a:picLocks noChangeAspect="1"/>
          </p:cNvPicPr>
          <p:nvPr/>
        </p:nvPicPr>
        <p:blipFill rotWithShape="1">
          <a:blip r:embed="rId5"/>
          <a:srcRect l="965" t="12684" r="3817"/>
          <a:stretch/>
        </p:blipFill>
        <p:spPr>
          <a:xfrm>
            <a:off x="898525" y="964649"/>
            <a:ext cx="3265612" cy="2219703"/>
          </a:xfrm>
          <a:prstGeom prst="rect">
            <a:avLst/>
          </a:prstGeom>
        </p:spPr>
      </p:pic>
      <p:sp>
        <p:nvSpPr>
          <p:cNvPr id="9" name="Rettangolo 8">
            <a:extLst>
              <a:ext uri="{FF2B5EF4-FFF2-40B4-BE49-F238E27FC236}">
                <a16:creationId xmlns:a16="http://schemas.microsoft.com/office/drawing/2014/main" id="{7B2BC109-C650-DB06-204F-B450BFC9A43B}"/>
              </a:ext>
            </a:extLst>
          </p:cNvPr>
          <p:cNvSpPr/>
          <p:nvPr/>
        </p:nvSpPr>
        <p:spPr>
          <a:xfrm>
            <a:off x="4885703" y="1439887"/>
            <a:ext cx="1512168" cy="79208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0155D710-04C3-9599-D5B7-D96056987D1A}"/>
              </a:ext>
            </a:extLst>
          </p:cNvPr>
          <p:cNvSpPr txBox="1"/>
          <p:nvPr/>
        </p:nvSpPr>
        <p:spPr>
          <a:xfrm>
            <a:off x="3273468" y="3641821"/>
            <a:ext cx="5643120" cy="2285241"/>
          </a:xfrm>
          <a:prstGeom prst="rect">
            <a:avLst/>
          </a:prstGeom>
          <a:noFill/>
        </p:spPr>
        <p:txBody>
          <a:bodyPr wrap="square" rtlCol="0">
            <a:spAutoFit/>
          </a:bodyPr>
          <a:lstStyle/>
          <a:p>
            <a:pPr lvl="0" algn="just"/>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La riqualificazione del complesso ERP prevede un modello di intervento selettivo e incrementabile che concentrerà le azioni, a valere sui fondi CIPE, su n. 2 edifici residenziali.</a:t>
            </a:r>
          </a:p>
          <a:p>
            <a:pPr lvl="0" algn="just"/>
            <a:endParaRPr lang="it-IT" sz="1050" b="1"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a:p>
            <a:pPr algn="just"/>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Il Progetto Definito «Riqualificazione piani terra Complesso ERP Viale Omero 15 e riprogettazione spazi esterni» è stato approvato con Deliberazione della Giunta Comunale N. 1550 del 28/10/2022, per un importo pari a € 6,6 mln.</a:t>
            </a:r>
          </a:p>
          <a:p>
            <a:pPr lvl="0" algn="just"/>
            <a:endPar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a:p>
            <a:pPr lvl="0" algn="just"/>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Il </a:t>
            </a:r>
            <a:r>
              <a:rPr lang="it-IT" sz="1100" dirty="0" smtClean="0">
                <a:solidFill>
                  <a:schemeClr val="tx1"/>
                </a:solidFill>
                <a:latin typeface="Lato Medium" panose="020F0502020204030203" pitchFamily="34" charset="0"/>
                <a:ea typeface="Lato Medium" panose="020F0502020204030203" pitchFamily="34" charset="0"/>
                <a:cs typeface="Lato Medium" panose="020F0502020204030203" pitchFamily="34" charset="0"/>
              </a:rPr>
              <a:t>cronoprogramma </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verrà definito al momento della sottoscrizione della convenzione con Regione Lombardia entro luglio 2023.</a:t>
            </a:r>
          </a:p>
          <a:p>
            <a:pPr lvl="0" algn="just"/>
            <a:endPar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a:p>
            <a:pPr lvl="0" algn="just"/>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Per il completamento della riqualificazione del complesso ERP Omero/Osimo Augusto è stato inserito un intervento, stimato pari a € 15 mln, nel PTO 2023-2025 (annualità 2024) adottato con deliberazione di GC 1267 del 29/12/2022. </a:t>
            </a:r>
            <a:endParaRPr lang="it-IT" sz="1100" strike="sngStrike"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11" name="CasellaDiTesto 10">
            <a:extLst>
              <a:ext uri="{FF2B5EF4-FFF2-40B4-BE49-F238E27FC236}">
                <a16:creationId xmlns:a16="http://schemas.microsoft.com/office/drawing/2014/main" id="{9EADBBB3-89E7-E3CB-D712-36086158D125}"/>
              </a:ext>
            </a:extLst>
          </p:cNvPr>
          <p:cNvSpPr txBox="1"/>
          <p:nvPr/>
        </p:nvSpPr>
        <p:spPr>
          <a:xfrm>
            <a:off x="4788123" y="1175536"/>
            <a:ext cx="1774659" cy="246221"/>
          </a:xfrm>
          <a:prstGeom prst="rect">
            <a:avLst/>
          </a:prstGeom>
          <a:noFill/>
        </p:spPr>
        <p:txBody>
          <a:bodyPr wrap="square" rtlCol="0">
            <a:spAutoFit/>
          </a:bodyPr>
          <a:lstStyle/>
          <a:p>
            <a:pPr lvl="0" algn="just"/>
            <a:r>
              <a:rPr lang="it-IT" sz="1000" b="1" dirty="0">
                <a:solidFill>
                  <a:srgbClr val="FFFF00"/>
                </a:solidFill>
                <a:latin typeface="Lato Medium" panose="020F0502020204030203" pitchFamily="34" charset="0"/>
                <a:ea typeface="Lato Medium" panose="020F0502020204030203" pitchFamily="34" charset="0"/>
                <a:cs typeface="Lato Medium" panose="020F0502020204030203" pitchFamily="34" charset="0"/>
              </a:rPr>
              <a:t>Edifici oggetto di intervento</a:t>
            </a:r>
          </a:p>
        </p:txBody>
      </p:sp>
      <p:sp>
        <p:nvSpPr>
          <p:cNvPr id="12" name="CasellaDiTesto 11">
            <a:extLst>
              <a:ext uri="{FF2B5EF4-FFF2-40B4-BE49-F238E27FC236}">
                <a16:creationId xmlns:a16="http://schemas.microsoft.com/office/drawing/2014/main" id="{3FDD4D10-892A-F487-DBEB-0A52CD9D4FF9}"/>
              </a:ext>
            </a:extLst>
          </p:cNvPr>
          <p:cNvSpPr txBox="1"/>
          <p:nvPr/>
        </p:nvSpPr>
        <p:spPr>
          <a:xfrm>
            <a:off x="7391708" y="1111473"/>
            <a:ext cx="936104" cy="215444"/>
          </a:xfrm>
          <a:prstGeom prst="rect">
            <a:avLst/>
          </a:prstGeom>
          <a:noFill/>
        </p:spPr>
        <p:txBody>
          <a:bodyPr wrap="square" rtlCol="0">
            <a:spAutoFit/>
          </a:bodyPr>
          <a:lstStyle/>
          <a:p>
            <a:pPr lvl="0" algn="just"/>
            <a:r>
              <a:rPr lang="it-IT" sz="800" b="1" dirty="0">
                <a:latin typeface="Lato Medium" panose="020F0502020204030203" pitchFamily="34" charset="0"/>
                <a:ea typeface="Lato Medium" panose="020F0502020204030203" pitchFamily="34" charset="0"/>
                <a:cs typeface="Lato Medium" panose="020F0502020204030203" pitchFamily="34" charset="0"/>
              </a:rPr>
              <a:t>Viale Omero</a:t>
            </a:r>
          </a:p>
        </p:txBody>
      </p:sp>
      <p:sp>
        <p:nvSpPr>
          <p:cNvPr id="14" name="CasellaDiTesto 13">
            <a:extLst>
              <a:ext uri="{FF2B5EF4-FFF2-40B4-BE49-F238E27FC236}">
                <a16:creationId xmlns:a16="http://schemas.microsoft.com/office/drawing/2014/main" id="{484D58F3-FFA2-C580-FD3D-9C8E473B6C37}"/>
              </a:ext>
            </a:extLst>
          </p:cNvPr>
          <p:cNvSpPr txBox="1"/>
          <p:nvPr/>
        </p:nvSpPr>
        <p:spPr>
          <a:xfrm rot="17695166">
            <a:off x="7515321" y="2695878"/>
            <a:ext cx="820775" cy="215444"/>
          </a:xfrm>
          <a:prstGeom prst="rect">
            <a:avLst/>
          </a:prstGeom>
          <a:noFill/>
        </p:spPr>
        <p:txBody>
          <a:bodyPr wrap="square" rtlCol="0">
            <a:spAutoFit/>
          </a:bodyPr>
          <a:lstStyle/>
          <a:p>
            <a:pPr lvl="0" algn="just"/>
            <a:r>
              <a:rPr lang="it-IT" sz="800" b="1" dirty="0">
                <a:latin typeface="Lato Medium" panose="020F0502020204030203" pitchFamily="34" charset="0"/>
                <a:ea typeface="Lato Medium" panose="020F0502020204030203" pitchFamily="34" charset="0"/>
                <a:cs typeface="Lato Medium" panose="020F0502020204030203" pitchFamily="34" charset="0"/>
              </a:rPr>
              <a:t>Via A. Osimo</a:t>
            </a:r>
          </a:p>
        </p:txBody>
      </p:sp>
      <p:sp>
        <p:nvSpPr>
          <p:cNvPr id="16" name="CasellaDiTesto 15">
            <a:extLst>
              <a:ext uri="{FF2B5EF4-FFF2-40B4-BE49-F238E27FC236}">
                <a16:creationId xmlns:a16="http://schemas.microsoft.com/office/drawing/2014/main" id="{27C09D1F-E8B8-5162-9F0E-87D3DC4B660F}"/>
              </a:ext>
            </a:extLst>
          </p:cNvPr>
          <p:cNvSpPr txBox="1"/>
          <p:nvPr/>
        </p:nvSpPr>
        <p:spPr>
          <a:xfrm>
            <a:off x="3358619" y="3298410"/>
            <a:ext cx="5461680" cy="276999"/>
          </a:xfrm>
          <a:prstGeom prst="rect">
            <a:avLst/>
          </a:prstGeom>
          <a:solidFill>
            <a:schemeClr val="tx1">
              <a:lumMod val="50000"/>
              <a:lumOff val="50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buClr>
                <a:srgbClr val="000000"/>
              </a:buClr>
              <a:buSzPct val="100000"/>
              <a:buFont typeface="Times New Roman" pitchFamily="18" charset="0"/>
              <a:buNone/>
              <a:defRPr/>
            </a:pPr>
            <a:r>
              <a:rPr lang="it-IT" sz="12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  PROGETTO DI RIQUALIFICAZIONE - TEMPISTICHE</a:t>
            </a:r>
          </a:p>
        </p:txBody>
      </p:sp>
    </p:spTree>
    <p:extLst>
      <p:ext uri="{BB962C8B-B14F-4D97-AF65-F5344CB8AC3E}">
        <p14:creationId xmlns:p14="http://schemas.microsoft.com/office/powerpoint/2010/main" val="25663837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56B56C6-80F6-F9AC-A517-48B7C02749D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contrast="10000"/>
                    </a14:imgEffect>
                  </a14:imgLayer>
                </a14:imgProps>
              </a:ext>
            </a:extLst>
          </a:blip>
          <a:srcRect l="5553" t="21236" r="32221" b="17618"/>
          <a:stretch/>
        </p:blipFill>
        <p:spPr>
          <a:xfrm>
            <a:off x="1619771" y="2251505"/>
            <a:ext cx="6768752" cy="3741171"/>
          </a:xfrm>
          <a:prstGeom prst="rect">
            <a:avLst/>
          </a:prstGeom>
        </p:spPr>
      </p:pic>
      <p:sp>
        <p:nvSpPr>
          <p:cNvPr id="2" name="CasellaDiTesto 1">
            <a:extLst>
              <a:ext uri="{FF2B5EF4-FFF2-40B4-BE49-F238E27FC236}">
                <a16:creationId xmlns:a16="http://schemas.microsoft.com/office/drawing/2014/main" id="{22301043-CD73-4C55-9A5D-C19CE6AEB6BF}"/>
              </a:ext>
            </a:extLst>
          </p:cNvPr>
          <p:cNvSpPr txBox="1"/>
          <p:nvPr/>
        </p:nvSpPr>
        <p:spPr>
          <a:xfrm>
            <a:off x="899691" y="431775"/>
            <a:ext cx="7921625" cy="338554"/>
          </a:xfrm>
          <a:prstGeom prst="rect">
            <a:avLst/>
          </a:prstGeom>
          <a:solidFill>
            <a:srgbClr val="FF0000"/>
          </a:solidFill>
          <a:ln>
            <a:solidFill>
              <a:schemeClr val="bg1"/>
            </a:solidFill>
          </a:ln>
        </p:spPr>
        <p:style>
          <a:lnRef idx="2">
            <a:schemeClr val="dk1"/>
          </a:lnRef>
          <a:fillRef idx="1">
            <a:schemeClr val="lt1"/>
          </a:fillRef>
          <a:effectRef idx="0">
            <a:schemeClr val="dk1"/>
          </a:effectRef>
          <a:fontRef idx="minor">
            <a:schemeClr val="dk1"/>
          </a:fontRef>
        </p:style>
        <p:txBody>
          <a:bodyPr>
            <a:spAutoFit/>
          </a:bodyPr>
          <a:lstStyle/>
          <a:p>
            <a:pPr algn="ctr">
              <a:buClr>
                <a:srgbClr val="000000"/>
              </a:buClr>
              <a:buSzPct val="100000"/>
              <a:buFont typeface="Times New Roman" pitchFamily="18" charset="0"/>
              <a:buNone/>
              <a:defRPr/>
            </a:pPr>
            <a:r>
              <a:rPr lang="it-IT" sz="1600" dirty="0">
                <a:solidFill>
                  <a:schemeClr val="bg1"/>
                </a:solidFill>
                <a:latin typeface="Lato Black"/>
              </a:rPr>
              <a:t>IL COMPLESSO ERP VIALE OMERO / VIA OSIMO</a:t>
            </a:r>
          </a:p>
        </p:txBody>
      </p:sp>
      <p:pic>
        <p:nvPicPr>
          <p:cNvPr id="4101" name="Immagine 7">
            <a:extLst>
              <a:ext uri="{FF2B5EF4-FFF2-40B4-BE49-F238E27FC236}">
                <a16:creationId xmlns:a16="http://schemas.microsoft.com/office/drawing/2014/main" id="{5DF0EAAB-84BE-4E40-A798-32BC7EA4F3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184775"/>
            <a:ext cx="7635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asellaDiTesto 19"/>
          <p:cNvSpPr txBox="1"/>
          <p:nvPr/>
        </p:nvSpPr>
        <p:spPr>
          <a:xfrm>
            <a:off x="4428084" y="2595800"/>
            <a:ext cx="1448073" cy="338554"/>
          </a:xfrm>
          <a:prstGeom prst="rect">
            <a:avLst/>
          </a:prstGeom>
          <a:noFill/>
        </p:spPr>
        <p:txBody>
          <a:bodyPr wrap="square" rtlCol="0">
            <a:spAutoFit/>
          </a:bodyPr>
          <a:lstStyle/>
          <a:p>
            <a:r>
              <a:rPr lang="it-IT" sz="800" b="1" dirty="0">
                <a:solidFill>
                  <a:srgbClr val="FF0000"/>
                </a:solidFill>
                <a:latin typeface="Lato Medium" panose="020F0502020204030203" pitchFamily="34" charset="0"/>
                <a:ea typeface="Lato Medium" panose="020F0502020204030203" pitchFamily="34" charset="0"/>
                <a:cs typeface="Lato Medium" panose="020F0502020204030203" pitchFamily="34" charset="0"/>
              </a:rPr>
              <a:t>Installazione di piattaforme elevatrici al piano terra</a:t>
            </a:r>
          </a:p>
        </p:txBody>
      </p:sp>
      <p:sp>
        <p:nvSpPr>
          <p:cNvPr id="21" name="CasellaDiTesto 20"/>
          <p:cNvSpPr txBox="1"/>
          <p:nvPr/>
        </p:nvSpPr>
        <p:spPr>
          <a:xfrm>
            <a:off x="763588" y="2451528"/>
            <a:ext cx="936105" cy="707886"/>
          </a:xfrm>
          <a:prstGeom prst="rect">
            <a:avLst/>
          </a:prstGeom>
          <a:noFill/>
        </p:spPr>
        <p:txBody>
          <a:bodyPr wrap="square" rtlCol="0">
            <a:spAutoFit/>
          </a:bodyPr>
          <a:lstStyle/>
          <a:p>
            <a:r>
              <a:rPr lang="it-IT" sz="800" b="1" dirty="0">
                <a:solidFill>
                  <a:srgbClr val="FF0000"/>
                </a:solidFill>
                <a:latin typeface="Lato Medium" panose="020F0502020204030203" pitchFamily="34" charset="0"/>
                <a:ea typeface="Lato Medium" panose="020F0502020204030203" pitchFamily="34" charset="0"/>
                <a:cs typeface="Lato Medium" panose="020F0502020204030203" pitchFamily="34" charset="0"/>
              </a:rPr>
              <a:t>Trasformazione di due alloggi in  case-atelier accessibili per artisti</a:t>
            </a:r>
          </a:p>
        </p:txBody>
      </p:sp>
      <p:sp>
        <p:nvSpPr>
          <p:cNvPr id="6" name="CasellaDiTesto 5">
            <a:extLst>
              <a:ext uri="{FF2B5EF4-FFF2-40B4-BE49-F238E27FC236}">
                <a16:creationId xmlns:a16="http://schemas.microsoft.com/office/drawing/2014/main" id="{647EE2AF-BB71-EC26-6D60-B802144047EA}"/>
              </a:ext>
            </a:extLst>
          </p:cNvPr>
          <p:cNvSpPr txBox="1"/>
          <p:nvPr/>
        </p:nvSpPr>
        <p:spPr>
          <a:xfrm>
            <a:off x="3839976" y="882694"/>
            <a:ext cx="4981451" cy="1277273"/>
          </a:xfrm>
          <a:prstGeom prst="rect">
            <a:avLst/>
          </a:prstGeom>
          <a:noFill/>
        </p:spPr>
        <p:txBody>
          <a:bodyPr wrap="square">
            <a:spAutoFit/>
          </a:bodyPr>
          <a:lstStyle/>
          <a:p>
            <a:pPr marL="171450" lvl="0" indent="-171450" algn="just">
              <a:buFont typeface="Arial" panose="020B0604020202020204" pitchFamily="34" charset="0"/>
              <a:buChar char="•"/>
            </a:pPr>
            <a:r>
              <a:rPr lang="it-IT" sz="1100" b="1" dirty="0">
                <a:solidFill>
                  <a:prstClr val="black"/>
                </a:solidFill>
                <a:latin typeface="Lato Medium" panose="020F0502020204030203" pitchFamily="34" charset="0"/>
                <a:ea typeface="Lato Medium" panose="020F0502020204030203" pitchFamily="34" charset="0"/>
                <a:cs typeface="Lato Medium" panose="020F0502020204030203" pitchFamily="34" charset="0"/>
              </a:rPr>
              <a:t>efficientamento energetico </a:t>
            </a:r>
            <a:r>
              <a:rPr lang="it-IT" sz="1100" dirty="0">
                <a:solidFill>
                  <a:prstClr val="black"/>
                </a:solidFill>
                <a:latin typeface="Lato Medium" panose="020F0502020204030203" pitchFamily="34" charset="0"/>
                <a:ea typeface="Lato Medium" panose="020F0502020204030203" pitchFamily="34" charset="0"/>
                <a:cs typeface="Lato Medium" panose="020F0502020204030203" pitchFamily="34" charset="0"/>
              </a:rPr>
              <a:t>di </a:t>
            </a:r>
            <a:r>
              <a:rPr lang="it-IT" sz="1100" b="1" dirty="0">
                <a:solidFill>
                  <a:prstClr val="black"/>
                </a:solidFill>
                <a:latin typeface="Lato Medium" panose="020F0502020204030203" pitchFamily="34" charset="0"/>
                <a:ea typeface="Lato Medium" panose="020F0502020204030203" pitchFamily="34" charset="0"/>
                <a:cs typeface="Lato Medium" panose="020F0502020204030203" pitchFamily="34" charset="0"/>
              </a:rPr>
              <a:t>due edifici </a:t>
            </a:r>
            <a:r>
              <a:rPr lang="it-IT" sz="1100" dirty="0">
                <a:solidFill>
                  <a:prstClr val="black"/>
                </a:solidFill>
                <a:latin typeface="Lato Medium" panose="020F0502020204030203" pitchFamily="34" charset="0"/>
                <a:ea typeface="Lato Medium" panose="020F0502020204030203" pitchFamily="34" charset="0"/>
                <a:cs typeface="Lato Medium" panose="020F0502020204030203" pitchFamily="34" charset="0"/>
              </a:rPr>
              <a:t>con raggiungimento della classe di </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efficienza energetica A1 (100 alloggi interessati)</a:t>
            </a:r>
          </a:p>
          <a:p>
            <a:pPr marL="171450" lvl="0" indent="-171450" algn="just">
              <a:buFont typeface="Arial" panose="020B0604020202020204" pitchFamily="34" charset="0"/>
              <a:buChar char="•"/>
            </a:pPr>
            <a:r>
              <a:rPr lang="it-IT" sz="1100" b="1" dirty="0">
                <a:solidFill>
                  <a:prstClr val="black"/>
                </a:solidFill>
                <a:latin typeface="Lato Medium" panose="020F0502020204030203" pitchFamily="34" charset="0"/>
                <a:ea typeface="Lato Medium" panose="020F0502020204030203" pitchFamily="34" charset="0"/>
                <a:cs typeface="Lato Medium" panose="020F0502020204030203" pitchFamily="34" charset="0"/>
              </a:rPr>
              <a:t>abbattimento delle barriere architettoniche </a:t>
            </a:r>
            <a:r>
              <a:rPr lang="it-IT" sz="1100" dirty="0">
                <a:solidFill>
                  <a:prstClr val="black"/>
                </a:solidFill>
                <a:latin typeface="Lato Medium" panose="020F0502020204030203" pitchFamily="34" charset="0"/>
                <a:ea typeface="Lato Medium" panose="020F0502020204030203" pitchFamily="34" charset="0"/>
                <a:cs typeface="Lato Medium" panose="020F0502020204030203" pitchFamily="34" charset="0"/>
              </a:rPr>
              <a:t>per garantire l’accessibilità degli spazi al </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pianoterra (20 alloggi interessati)</a:t>
            </a:r>
          </a:p>
          <a:p>
            <a:pPr marL="171450" lvl="0" indent="-171450" algn="just">
              <a:buFont typeface="Arial" panose="020B0604020202020204" pitchFamily="34" charset="0"/>
              <a:buChar char="•"/>
            </a:pPr>
            <a:r>
              <a:rPr lang="it-IT" sz="1100" b="1" dirty="0">
                <a:solidFill>
                  <a:prstClr val="black"/>
                </a:solidFill>
                <a:latin typeface="Lato Medium" panose="020F0502020204030203" pitchFamily="34" charset="0"/>
                <a:ea typeface="Lato Medium" panose="020F0502020204030203" pitchFamily="34" charset="0"/>
                <a:cs typeface="Lato Medium" panose="020F0502020204030203" pitchFamily="34" charset="0"/>
              </a:rPr>
              <a:t>riqualificazione</a:t>
            </a:r>
            <a:r>
              <a:rPr lang="it-IT" sz="1100" dirty="0">
                <a:solidFill>
                  <a:prstClr val="black"/>
                </a:solidFill>
                <a:latin typeface="Lato Medium" panose="020F0502020204030203" pitchFamily="34" charset="0"/>
                <a:ea typeface="Lato Medium" panose="020F0502020204030203" pitchFamily="34" charset="0"/>
                <a:cs typeface="Lato Medium" panose="020F0502020204030203" pitchFamily="34" charset="0"/>
              </a:rPr>
              <a:t> di tutto lo </a:t>
            </a:r>
            <a:r>
              <a:rPr lang="it-IT" sz="1100" b="1" dirty="0">
                <a:solidFill>
                  <a:prstClr val="black"/>
                </a:solidFill>
                <a:latin typeface="Lato Medium" panose="020F0502020204030203" pitchFamily="34" charset="0"/>
                <a:ea typeface="Lato Medium" panose="020F0502020204030203" pitchFamily="34" charset="0"/>
                <a:cs typeface="Lato Medium" panose="020F0502020204030203" pitchFamily="34" charset="0"/>
              </a:rPr>
              <a:t>spazio esterno </a:t>
            </a:r>
            <a:r>
              <a:rPr lang="it-IT" sz="1100" dirty="0">
                <a:solidFill>
                  <a:prstClr val="black"/>
                </a:solidFill>
                <a:latin typeface="Lato Medium" panose="020F0502020204030203" pitchFamily="34" charset="0"/>
                <a:ea typeface="Lato Medium" panose="020F0502020204030203" pitchFamily="34" charset="0"/>
                <a:cs typeface="Lato Medium" panose="020F0502020204030203" pitchFamily="34" charset="0"/>
              </a:rPr>
              <a:t>di pertinenza </a:t>
            </a:r>
          </a:p>
          <a:p>
            <a:pPr marL="171450" lvl="0" indent="-171450" algn="just">
              <a:buFont typeface="Arial" panose="020B0604020202020204" pitchFamily="34" charset="0"/>
              <a:buChar char="•"/>
            </a:pPr>
            <a:r>
              <a:rPr lang="it-IT" sz="1100" b="1" dirty="0">
                <a:solidFill>
                  <a:prstClr val="black"/>
                </a:solidFill>
                <a:latin typeface="Lato Medium" panose="020F0502020204030203" pitchFamily="34" charset="0"/>
                <a:ea typeface="Lato Medium" panose="020F0502020204030203" pitchFamily="34" charset="0"/>
                <a:cs typeface="Lato Medium" panose="020F0502020204030203" pitchFamily="34" charset="0"/>
              </a:rPr>
              <a:t>articolazione del mix funzionale </a:t>
            </a:r>
            <a:r>
              <a:rPr lang="it-IT" sz="1100" dirty="0">
                <a:solidFill>
                  <a:prstClr val="black"/>
                </a:solidFill>
                <a:latin typeface="Lato Medium" panose="020F0502020204030203" pitchFamily="34" charset="0"/>
                <a:ea typeface="Lato Medium" panose="020F0502020204030203" pitchFamily="34" charset="0"/>
                <a:cs typeface="Lato Medium" panose="020F0502020204030203" pitchFamily="34" charset="0"/>
              </a:rPr>
              <a:t>con la destinazione a </a:t>
            </a:r>
            <a:r>
              <a:rPr lang="it-IT" sz="1100" b="1" dirty="0">
                <a:solidFill>
                  <a:prstClr val="black"/>
                </a:solidFill>
                <a:latin typeface="Lato Medium" panose="020F0502020204030203" pitchFamily="34" charset="0"/>
                <a:ea typeface="Lato Medium" panose="020F0502020204030203" pitchFamily="34" charset="0"/>
                <a:cs typeface="Lato Medium" panose="020F0502020204030203" pitchFamily="34" charset="0"/>
              </a:rPr>
              <a:t>residenze artistiche-atelier </a:t>
            </a:r>
            <a:r>
              <a:rPr lang="it-IT" sz="1100" dirty="0">
                <a:solidFill>
                  <a:prstClr val="black"/>
                </a:solidFill>
                <a:latin typeface="Lato Medium" panose="020F0502020204030203" pitchFamily="34" charset="0"/>
                <a:ea typeface="Lato Medium" panose="020F0502020204030203" pitchFamily="34" charset="0"/>
                <a:cs typeface="Lato Medium" panose="020F0502020204030203" pitchFamily="34" charset="0"/>
              </a:rPr>
              <a:t>di due alloggi</a:t>
            </a:r>
            <a:endPar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9" name="CasellaDiTesto 8">
            <a:extLst>
              <a:ext uri="{FF2B5EF4-FFF2-40B4-BE49-F238E27FC236}">
                <a16:creationId xmlns:a16="http://schemas.microsoft.com/office/drawing/2014/main" id="{884B24DE-9C94-2B0E-158A-B4B60D4B6D37}"/>
              </a:ext>
            </a:extLst>
          </p:cNvPr>
          <p:cNvSpPr txBox="1"/>
          <p:nvPr/>
        </p:nvSpPr>
        <p:spPr>
          <a:xfrm>
            <a:off x="903000" y="914450"/>
            <a:ext cx="2880320" cy="276999"/>
          </a:xfrm>
          <a:prstGeom prst="rect">
            <a:avLst/>
          </a:prstGeom>
          <a:solidFill>
            <a:schemeClr val="tx1">
              <a:lumMod val="50000"/>
              <a:lumOff val="50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buClr>
                <a:srgbClr val="000000"/>
              </a:buClr>
              <a:buSzPct val="100000"/>
              <a:buFont typeface="Times New Roman" pitchFamily="18" charset="0"/>
              <a:buNone/>
              <a:defRPr/>
            </a:pPr>
            <a:r>
              <a:rPr lang="it-IT" sz="12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  PROGETTO DI RIQUALIFICAZIONE</a:t>
            </a:r>
          </a:p>
        </p:txBody>
      </p:sp>
      <p:sp>
        <p:nvSpPr>
          <p:cNvPr id="12" name="CasellaDiTesto 11">
            <a:extLst>
              <a:ext uri="{FF2B5EF4-FFF2-40B4-BE49-F238E27FC236}">
                <a16:creationId xmlns:a16="http://schemas.microsoft.com/office/drawing/2014/main" id="{64C135D7-55F9-EB7B-2DE7-0972F269C6D0}"/>
              </a:ext>
            </a:extLst>
          </p:cNvPr>
          <p:cNvSpPr txBox="1"/>
          <p:nvPr/>
        </p:nvSpPr>
        <p:spPr>
          <a:xfrm>
            <a:off x="7956475" y="5412521"/>
            <a:ext cx="936104" cy="707886"/>
          </a:xfrm>
          <a:prstGeom prst="rect">
            <a:avLst/>
          </a:prstGeom>
          <a:noFill/>
        </p:spPr>
        <p:txBody>
          <a:bodyPr wrap="square" rtlCol="0">
            <a:spAutoFit/>
          </a:bodyPr>
          <a:lstStyle/>
          <a:p>
            <a:r>
              <a:rPr lang="it-IT" sz="800" b="1" dirty="0">
                <a:solidFill>
                  <a:srgbClr val="FF0000"/>
                </a:solidFill>
                <a:latin typeface="Lato Medium" panose="020F0502020204030203" pitchFamily="34" charset="0"/>
                <a:ea typeface="Lato Medium" panose="020F0502020204030203" pitchFamily="34" charset="0"/>
                <a:cs typeface="Lato Medium" panose="020F0502020204030203" pitchFamily="34" charset="0"/>
              </a:rPr>
              <a:t>Trasformazione di due alloggi in  case-atelier accessibili per artisti</a:t>
            </a:r>
          </a:p>
        </p:txBody>
      </p:sp>
      <p:cxnSp>
        <p:nvCxnSpPr>
          <p:cNvPr id="17" name="Connettore diritto 16">
            <a:extLst>
              <a:ext uri="{FF2B5EF4-FFF2-40B4-BE49-F238E27FC236}">
                <a16:creationId xmlns:a16="http://schemas.microsoft.com/office/drawing/2014/main" id="{64BC3965-E0E7-C619-9A64-7DEA7F583E11}"/>
              </a:ext>
            </a:extLst>
          </p:cNvPr>
          <p:cNvCxnSpPr>
            <a:cxnSpLocks/>
          </p:cNvCxnSpPr>
          <p:nvPr/>
        </p:nvCxnSpPr>
        <p:spPr>
          <a:xfrm>
            <a:off x="1471801" y="3066002"/>
            <a:ext cx="1012066" cy="2160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D9E16F02-C37D-F92F-D939-318BD4A3C985}"/>
              </a:ext>
            </a:extLst>
          </p:cNvPr>
          <p:cNvCxnSpPr>
            <a:cxnSpLocks/>
          </p:cNvCxnSpPr>
          <p:nvPr/>
        </p:nvCxnSpPr>
        <p:spPr>
          <a:xfrm>
            <a:off x="5876157" y="5420702"/>
            <a:ext cx="2080318" cy="3816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83AEE969-EC51-8FB6-6078-C111A07B80AD}"/>
              </a:ext>
            </a:extLst>
          </p:cNvPr>
          <p:cNvCxnSpPr>
            <a:cxnSpLocks/>
          </p:cNvCxnSpPr>
          <p:nvPr/>
        </p:nvCxnSpPr>
        <p:spPr>
          <a:xfrm flipH="1">
            <a:off x="4212059" y="2910515"/>
            <a:ext cx="363997" cy="3095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63F08FA1-9996-D9BD-5892-997FFE2587F1}"/>
              </a:ext>
            </a:extLst>
          </p:cNvPr>
          <p:cNvCxnSpPr>
            <a:cxnSpLocks/>
          </p:cNvCxnSpPr>
          <p:nvPr/>
        </p:nvCxnSpPr>
        <p:spPr>
          <a:xfrm>
            <a:off x="5432239" y="2922435"/>
            <a:ext cx="0" cy="2778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id="{876CCCDA-79C9-E320-3FA3-B02489816E8F}"/>
              </a:ext>
            </a:extLst>
          </p:cNvPr>
          <p:cNvSpPr txBox="1"/>
          <p:nvPr/>
        </p:nvSpPr>
        <p:spPr>
          <a:xfrm>
            <a:off x="4360910" y="3886185"/>
            <a:ext cx="1579341" cy="461665"/>
          </a:xfrm>
          <a:prstGeom prst="rect">
            <a:avLst/>
          </a:prstGeom>
          <a:noFill/>
        </p:spPr>
        <p:txBody>
          <a:bodyPr wrap="square" rtlCol="0">
            <a:spAutoFit/>
          </a:bodyPr>
          <a:lstStyle/>
          <a:p>
            <a:r>
              <a:rPr lang="it-IT" sz="800" b="1" dirty="0">
                <a:solidFill>
                  <a:srgbClr val="FF0000"/>
                </a:solidFill>
                <a:latin typeface="Lato Medium" panose="020F0502020204030203" pitchFamily="34" charset="0"/>
                <a:ea typeface="Lato Medium" panose="020F0502020204030203" pitchFamily="34" charset="0"/>
                <a:cs typeface="Lato Medium" panose="020F0502020204030203" pitchFamily="34" charset="0"/>
              </a:rPr>
              <a:t>Realizzazione di nuove rampe per abbattimento delle barriere architettoniche</a:t>
            </a:r>
          </a:p>
        </p:txBody>
      </p:sp>
      <p:cxnSp>
        <p:nvCxnSpPr>
          <p:cNvPr id="34" name="Connettore diritto 33">
            <a:extLst>
              <a:ext uri="{FF2B5EF4-FFF2-40B4-BE49-F238E27FC236}">
                <a16:creationId xmlns:a16="http://schemas.microsoft.com/office/drawing/2014/main" id="{994207B5-B8B3-8261-A93C-B15E2E6E1763}"/>
              </a:ext>
            </a:extLst>
          </p:cNvPr>
          <p:cNvCxnSpPr>
            <a:cxnSpLocks/>
          </p:cNvCxnSpPr>
          <p:nvPr/>
        </p:nvCxnSpPr>
        <p:spPr>
          <a:xfrm flipH="1">
            <a:off x="3783320" y="4257990"/>
            <a:ext cx="577590" cy="2873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diritto 35">
            <a:extLst>
              <a:ext uri="{FF2B5EF4-FFF2-40B4-BE49-F238E27FC236}">
                <a16:creationId xmlns:a16="http://schemas.microsoft.com/office/drawing/2014/main" id="{5C928950-1795-7F73-C020-47809A608234}"/>
              </a:ext>
            </a:extLst>
          </p:cNvPr>
          <p:cNvCxnSpPr>
            <a:cxnSpLocks/>
          </p:cNvCxnSpPr>
          <p:nvPr/>
        </p:nvCxnSpPr>
        <p:spPr>
          <a:xfrm flipH="1" flipV="1">
            <a:off x="3751295" y="3711219"/>
            <a:ext cx="622912" cy="2370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36802481-1280-97EC-4AD5-0D3B1760E0CB}"/>
              </a:ext>
            </a:extLst>
          </p:cNvPr>
          <p:cNvSpPr txBox="1"/>
          <p:nvPr/>
        </p:nvSpPr>
        <p:spPr>
          <a:xfrm>
            <a:off x="780731" y="3940003"/>
            <a:ext cx="1269868" cy="461665"/>
          </a:xfrm>
          <a:prstGeom prst="rect">
            <a:avLst/>
          </a:prstGeom>
          <a:noFill/>
        </p:spPr>
        <p:txBody>
          <a:bodyPr wrap="square" rtlCol="0">
            <a:spAutoFit/>
          </a:bodyPr>
          <a:lstStyle/>
          <a:p>
            <a:r>
              <a:rPr lang="it-IT" sz="800" b="1" dirty="0">
                <a:solidFill>
                  <a:srgbClr val="FF0000"/>
                </a:solidFill>
                <a:latin typeface="Lato Medium" panose="020F0502020204030203" pitchFamily="34" charset="0"/>
                <a:ea typeface="Lato Medium" panose="020F0502020204030203" pitchFamily="34" charset="0"/>
                <a:cs typeface="Lato Medium" panose="020F0502020204030203" pitchFamily="34" charset="0"/>
              </a:rPr>
              <a:t>Posa in opera di un cappotto isolante e sostituzione infissi</a:t>
            </a:r>
          </a:p>
        </p:txBody>
      </p:sp>
      <p:cxnSp>
        <p:nvCxnSpPr>
          <p:cNvPr id="42" name="Connettore diritto 41">
            <a:extLst>
              <a:ext uri="{FF2B5EF4-FFF2-40B4-BE49-F238E27FC236}">
                <a16:creationId xmlns:a16="http://schemas.microsoft.com/office/drawing/2014/main" id="{34C4DBC2-5B1F-F06E-B16B-95EDAF15A448}"/>
              </a:ext>
            </a:extLst>
          </p:cNvPr>
          <p:cNvCxnSpPr>
            <a:cxnSpLocks/>
          </p:cNvCxnSpPr>
          <p:nvPr/>
        </p:nvCxnSpPr>
        <p:spPr>
          <a:xfrm flipH="1">
            <a:off x="1763787" y="3492507"/>
            <a:ext cx="286812" cy="50959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Connettore diritto 44">
            <a:extLst>
              <a:ext uri="{FF2B5EF4-FFF2-40B4-BE49-F238E27FC236}">
                <a16:creationId xmlns:a16="http://schemas.microsoft.com/office/drawing/2014/main" id="{32C653EB-B346-D44E-7D76-FB7060C9E4E7}"/>
              </a:ext>
            </a:extLst>
          </p:cNvPr>
          <p:cNvCxnSpPr>
            <a:cxnSpLocks/>
          </p:cNvCxnSpPr>
          <p:nvPr/>
        </p:nvCxnSpPr>
        <p:spPr>
          <a:xfrm flipH="1" flipV="1">
            <a:off x="1758480" y="4376889"/>
            <a:ext cx="292119" cy="4722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CasellaDiTesto 46">
            <a:extLst>
              <a:ext uri="{FF2B5EF4-FFF2-40B4-BE49-F238E27FC236}">
                <a16:creationId xmlns:a16="http://schemas.microsoft.com/office/drawing/2014/main" id="{E73ACCA7-764F-CC0C-3318-79838A663BD6}"/>
              </a:ext>
            </a:extLst>
          </p:cNvPr>
          <p:cNvSpPr txBox="1"/>
          <p:nvPr/>
        </p:nvSpPr>
        <p:spPr>
          <a:xfrm>
            <a:off x="8044037" y="3713345"/>
            <a:ext cx="922076" cy="707886"/>
          </a:xfrm>
          <a:prstGeom prst="rect">
            <a:avLst/>
          </a:prstGeom>
          <a:noFill/>
        </p:spPr>
        <p:txBody>
          <a:bodyPr wrap="square" rtlCol="0">
            <a:spAutoFit/>
          </a:bodyPr>
          <a:lstStyle/>
          <a:p>
            <a:r>
              <a:rPr lang="it-IT" sz="800" b="1" dirty="0">
                <a:solidFill>
                  <a:srgbClr val="FF0000"/>
                </a:solidFill>
                <a:latin typeface="Lato Medium" panose="020F0502020204030203" pitchFamily="34" charset="0"/>
                <a:ea typeface="Lato Medium" panose="020F0502020204030203" pitchFamily="34" charset="0"/>
                <a:cs typeface="Lato Medium" panose="020F0502020204030203" pitchFamily="34" charset="0"/>
              </a:rPr>
              <a:t>Rifacimento manto impermeabile e isolamento della copertura</a:t>
            </a:r>
          </a:p>
        </p:txBody>
      </p:sp>
      <p:cxnSp>
        <p:nvCxnSpPr>
          <p:cNvPr id="48" name="Connettore diritto 47">
            <a:extLst>
              <a:ext uri="{FF2B5EF4-FFF2-40B4-BE49-F238E27FC236}">
                <a16:creationId xmlns:a16="http://schemas.microsoft.com/office/drawing/2014/main" id="{6C2CEDD7-D42C-59A3-6F4D-85BE35FFE0F4}"/>
              </a:ext>
            </a:extLst>
          </p:cNvPr>
          <p:cNvCxnSpPr>
            <a:cxnSpLocks/>
          </p:cNvCxnSpPr>
          <p:nvPr/>
        </p:nvCxnSpPr>
        <p:spPr>
          <a:xfrm>
            <a:off x="7668443" y="3492507"/>
            <a:ext cx="380901" cy="4049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ttore diritto 48">
            <a:extLst>
              <a:ext uri="{FF2B5EF4-FFF2-40B4-BE49-F238E27FC236}">
                <a16:creationId xmlns:a16="http://schemas.microsoft.com/office/drawing/2014/main" id="{61D4F5EC-329A-414C-2668-394E5953D0C4}"/>
              </a:ext>
            </a:extLst>
          </p:cNvPr>
          <p:cNvCxnSpPr>
            <a:cxnSpLocks/>
          </p:cNvCxnSpPr>
          <p:nvPr/>
        </p:nvCxnSpPr>
        <p:spPr>
          <a:xfrm flipV="1">
            <a:off x="7668443" y="4272233"/>
            <a:ext cx="375594" cy="4795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CasellaDiTesto 53">
            <a:extLst>
              <a:ext uri="{FF2B5EF4-FFF2-40B4-BE49-F238E27FC236}">
                <a16:creationId xmlns:a16="http://schemas.microsoft.com/office/drawing/2014/main" id="{186AAB9A-CCBC-7DC2-D4F2-A188BB66988D}"/>
              </a:ext>
            </a:extLst>
          </p:cNvPr>
          <p:cNvSpPr txBox="1"/>
          <p:nvPr/>
        </p:nvSpPr>
        <p:spPr>
          <a:xfrm>
            <a:off x="3027258" y="5387471"/>
            <a:ext cx="1448073" cy="338554"/>
          </a:xfrm>
          <a:prstGeom prst="rect">
            <a:avLst/>
          </a:prstGeom>
          <a:noFill/>
        </p:spPr>
        <p:txBody>
          <a:bodyPr wrap="square" rtlCol="0">
            <a:spAutoFit/>
          </a:bodyPr>
          <a:lstStyle/>
          <a:p>
            <a:r>
              <a:rPr lang="it-IT" sz="800" b="1" dirty="0">
                <a:solidFill>
                  <a:srgbClr val="FF0000"/>
                </a:solidFill>
                <a:latin typeface="Lato Medium" panose="020F0502020204030203" pitchFamily="34" charset="0"/>
                <a:ea typeface="Lato Medium" panose="020F0502020204030203" pitchFamily="34" charset="0"/>
                <a:cs typeface="Lato Medium" panose="020F0502020204030203" pitchFamily="34" charset="0"/>
              </a:rPr>
              <a:t>Installazione di piattaforme elevatrici al piano terra</a:t>
            </a:r>
          </a:p>
        </p:txBody>
      </p:sp>
      <p:cxnSp>
        <p:nvCxnSpPr>
          <p:cNvPr id="55" name="Connettore diritto 54">
            <a:extLst>
              <a:ext uri="{FF2B5EF4-FFF2-40B4-BE49-F238E27FC236}">
                <a16:creationId xmlns:a16="http://schemas.microsoft.com/office/drawing/2014/main" id="{EE217D4F-F81C-22EB-2AB6-DB8316A9101C}"/>
              </a:ext>
            </a:extLst>
          </p:cNvPr>
          <p:cNvCxnSpPr>
            <a:cxnSpLocks/>
          </p:cNvCxnSpPr>
          <p:nvPr/>
        </p:nvCxnSpPr>
        <p:spPr>
          <a:xfrm>
            <a:off x="2973556" y="5087813"/>
            <a:ext cx="158383" cy="3247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nettore diritto 56">
            <a:extLst>
              <a:ext uri="{FF2B5EF4-FFF2-40B4-BE49-F238E27FC236}">
                <a16:creationId xmlns:a16="http://schemas.microsoft.com/office/drawing/2014/main" id="{AB4C3240-2A71-3C0D-82BA-0A99FE4B85BB}"/>
              </a:ext>
            </a:extLst>
          </p:cNvPr>
          <p:cNvCxnSpPr>
            <a:cxnSpLocks/>
          </p:cNvCxnSpPr>
          <p:nvPr/>
        </p:nvCxnSpPr>
        <p:spPr>
          <a:xfrm>
            <a:off x="4140051" y="5087813"/>
            <a:ext cx="0" cy="3328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4756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2301043-CD73-4C55-9A5D-C19CE6AEB6BF}"/>
              </a:ext>
            </a:extLst>
          </p:cNvPr>
          <p:cNvSpPr txBox="1"/>
          <p:nvPr/>
        </p:nvSpPr>
        <p:spPr>
          <a:xfrm>
            <a:off x="899691" y="431775"/>
            <a:ext cx="7921625" cy="338554"/>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a:spAutoFit/>
          </a:bodyPr>
          <a:lstStyle/>
          <a:p>
            <a:pPr algn="ctr">
              <a:buClr>
                <a:srgbClr val="000000"/>
              </a:buClr>
              <a:buSzPct val="100000"/>
              <a:buFont typeface="Times New Roman" pitchFamily="18" charset="0"/>
              <a:buNone/>
              <a:defRPr/>
            </a:pPr>
            <a:r>
              <a:rPr lang="it-IT" sz="1600" dirty="0">
                <a:solidFill>
                  <a:schemeClr val="bg1"/>
                </a:solidFill>
                <a:latin typeface="Lato Black"/>
              </a:rPr>
              <a:t>IL COMPLESSO ERP VIALE OMERO / VIA OSIMO</a:t>
            </a:r>
          </a:p>
        </p:txBody>
      </p:sp>
      <p:pic>
        <p:nvPicPr>
          <p:cNvPr id="4101" name="Immagine 7">
            <a:extLst>
              <a:ext uri="{FF2B5EF4-FFF2-40B4-BE49-F238E27FC236}">
                <a16:creationId xmlns:a16="http://schemas.microsoft.com/office/drawing/2014/main" id="{5DF0EAAB-84BE-4E40-A798-32BC7EA4F3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184775"/>
            <a:ext cx="7635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sellaDiTesto 12">
            <a:extLst>
              <a:ext uri="{FF2B5EF4-FFF2-40B4-BE49-F238E27FC236}">
                <a16:creationId xmlns:a16="http://schemas.microsoft.com/office/drawing/2014/main" id="{333FF72D-218C-AB3A-A967-B73F5F174002}"/>
              </a:ext>
            </a:extLst>
          </p:cNvPr>
          <p:cNvSpPr txBox="1"/>
          <p:nvPr/>
        </p:nvSpPr>
        <p:spPr>
          <a:xfrm>
            <a:off x="4992007" y="1436106"/>
            <a:ext cx="3828564" cy="4324261"/>
          </a:xfrm>
          <a:prstGeom prst="rect">
            <a:avLst/>
          </a:prstGeom>
          <a:noFill/>
        </p:spPr>
        <p:txBody>
          <a:bodyPr wrap="square" rtlCol="0">
            <a:spAutoFit/>
          </a:bodyPr>
          <a:lstStyle/>
          <a:p>
            <a:pPr marL="285750" indent="-285750" algn="just">
              <a:buFont typeface="Arial" panose="020B0604020202020204" pitchFamily="34" charset="0"/>
              <a:buChar cha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Realizzazione di </a:t>
            </a:r>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coibentazione a cappotto delle pareti disperdenti</a:t>
            </a:r>
            <a:endPar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a:p>
            <a:pPr marL="285750" indent="-285750" algn="just">
              <a:buFont typeface="Arial" panose="020B0604020202020204" pitchFamily="34" charset="0"/>
              <a:buChar cha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Rifacimento del </a:t>
            </a:r>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manto impermeabile ed isolamento termico della copertura</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a:t>
            </a:r>
          </a:p>
          <a:p>
            <a:pPr marL="285750" indent="-285750" algn="just">
              <a:buFont typeface="Arial" panose="020B0604020202020204" pitchFamily="34" charset="0"/>
              <a:buChar char="•"/>
            </a:pPr>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Sostituzione dei serramenti </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esistenti con dei serramenti di nuova costruzione</a:t>
            </a:r>
          </a:p>
          <a:p>
            <a:pPr marL="285750" indent="-285750" algn="just">
              <a:buFont typeface="Arial" panose="020B0604020202020204" pitchFamily="34" charset="0"/>
              <a:buChar char="•"/>
            </a:pPr>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Ripristino delle pavimentazioni esterne</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 sul perimetro degli edifici oggetto di intervento</a:t>
            </a:r>
          </a:p>
          <a:p>
            <a:pPr marL="285750" indent="-285750" algn="just">
              <a:buFont typeface="Arial" panose="020B0604020202020204" pitchFamily="34" charset="0"/>
              <a:buChar char="•"/>
            </a:pPr>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Ristrutturazione completa di due alloggi</a:t>
            </a:r>
          </a:p>
          <a:p>
            <a:pPr marL="285750" indent="-285750" algn="just">
              <a:buFont typeface="Arial" panose="020B0604020202020204" pitchFamily="34" charset="0"/>
              <a:buChar cha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Rimozione e smaltimento materiali contenenti amianto e fibre artificiali vetrose</a:t>
            </a:r>
          </a:p>
          <a:p>
            <a:pPr algn="just"/>
            <a:endPar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a:p>
            <a:pPr marL="285750" indent="-285750" algn="just">
              <a:buFont typeface="Arial" panose="020B0604020202020204" pitchFamily="34" charset="0"/>
              <a:buChar cha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Sostituzione di scaldacqua a gas/elettrici con </a:t>
            </a:r>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scaldacqua a pompa di calore</a:t>
            </a:r>
            <a:endPar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a:p>
            <a:pPr marL="285750" indent="-285750" algn="just">
              <a:buFont typeface="Arial" panose="020B0604020202020204" pitchFamily="34" charset="0"/>
              <a:buChar cha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Installazione di </a:t>
            </a:r>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valvole termostatiche </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per la termoregolazione di ogni singolo ambiente</a:t>
            </a:r>
          </a:p>
          <a:p>
            <a:pPr marL="285750" indent="-285750" algn="just">
              <a:buFont typeface="Arial" panose="020B0604020202020204" pitchFamily="34" charset="0"/>
              <a:buChar cha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Installazione </a:t>
            </a:r>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impianto fotovoltaico in copertura</a:t>
            </a:r>
            <a:endPar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a:p>
            <a:pPr marL="285750" indent="-285750" algn="just">
              <a:buFont typeface="Arial" panose="020B0604020202020204" pitchFamily="34" charset="0"/>
              <a:buChar cha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Installazione di </a:t>
            </a:r>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piattaforme elevatrici </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per il superamento barriere architettoniche.</a:t>
            </a:r>
          </a:p>
          <a:p>
            <a:pPr marL="285750" indent="-285750" algn="just">
              <a:buFont typeface="Arial" panose="020B0604020202020204" pitchFamily="34" charset="0"/>
              <a:buChar char="•"/>
            </a:pPr>
            <a:endPar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a:p>
            <a:pPr marL="285750" indent="-285750" algn="just">
              <a:buFont typeface="Arial" panose="020B0604020202020204" pitchFamily="34" charset="0"/>
              <a:buChar char="•"/>
            </a:pPr>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Consolidamento dei tamponamenti esterni </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per posa cappotto</a:t>
            </a:r>
          </a:p>
          <a:p>
            <a:pPr marL="285750" indent="-285750" algn="just">
              <a:buFont typeface="Arial" panose="020B0604020202020204" pitchFamily="34" charset="0"/>
              <a:buChar char="•"/>
            </a:pPr>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Demolizione parziale di rampa scale </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e realizzazione di nuova soletta in c.a. per il superamento barriere architettoniche</a:t>
            </a:r>
          </a:p>
        </p:txBody>
      </p:sp>
      <p:sp>
        <p:nvSpPr>
          <p:cNvPr id="16" name="CasellaDiTesto 15">
            <a:extLst>
              <a:ext uri="{FF2B5EF4-FFF2-40B4-BE49-F238E27FC236}">
                <a16:creationId xmlns:a16="http://schemas.microsoft.com/office/drawing/2014/main" id="{4CF367CC-E0E7-8E58-3FC8-D5D327E7C549}"/>
              </a:ext>
            </a:extLst>
          </p:cNvPr>
          <p:cNvSpPr txBox="1"/>
          <p:nvPr/>
        </p:nvSpPr>
        <p:spPr>
          <a:xfrm rot="16200000">
            <a:off x="4391745" y="2228349"/>
            <a:ext cx="997389" cy="276999"/>
          </a:xfrm>
          <a:prstGeom prst="rect">
            <a:avLst/>
          </a:prstGeom>
          <a:noFill/>
        </p:spPr>
        <p:txBody>
          <a:bodyPr wrap="none" rtlCol="0">
            <a:spAutoFit/>
          </a:bodyPr>
          <a:lstStyle/>
          <a:p>
            <a:r>
              <a:rPr lang="it-IT" sz="1200" b="1" dirty="0">
                <a:solidFill>
                  <a:srgbClr val="FF0000"/>
                </a:solidFill>
                <a:latin typeface="Lato Medium" panose="020F0502020204030203" pitchFamily="34" charset="0"/>
                <a:ea typeface="Lato Medium" panose="020F0502020204030203" pitchFamily="34" charset="0"/>
                <a:cs typeface="Lato Medium" panose="020F0502020204030203" pitchFamily="34" charset="0"/>
              </a:rPr>
              <a:t>Architettura</a:t>
            </a:r>
          </a:p>
        </p:txBody>
      </p:sp>
      <p:sp>
        <p:nvSpPr>
          <p:cNvPr id="22" name="CasellaDiTesto 21">
            <a:extLst>
              <a:ext uri="{FF2B5EF4-FFF2-40B4-BE49-F238E27FC236}">
                <a16:creationId xmlns:a16="http://schemas.microsoft.com/office/drawing/2014/main" id="{F2A1D4C6-BBA2-55E5-AE41-D39E2DD21F0B}"/>
              </a:ext>
            </a:extLst>
          </p:cNvPr>
          <p:cNvSpPr txBox="1"/>
          <p:nvPr/>
        </p:nvSpPr>
        <p:spPr>
          <a:xfrm rot="16200000">
            <a:off x="4507668" y="3873166"/>
            <a:ext cx="726481" cy="276999"/>
          </a:xfrm>
          <a:prstGeom prst="rect">
            <a:avLst/>
          </a:prstGeom>
          <a:noFill/>
        </p:spPr>
        <p:txBody>
          <a:bodyPr wrap="none" rtlCol="0">
            <a:spAutoFit/>
          </a:bodyPr>
          <a:lstStyle/>
          <a:p>
            <a:r>
              <a:rPr lang="it-IT" sz="1200" b="1" dirty="0">
                <a:solidFill>
                  <a:srgbClr val="FF0000"/>
                </a:solidFill>
                <a:latin typeface="Lato Medium" panose="020F0502020204030203" pitchFamily="34" charset="0"/>
                <a:ea typeface="Lato Medium" panose="020F0502020204030203" pitchFamily="34" charset="0"/>
                <a:cs typeface="Lato Medium" panose="020F0502020204030203" pitchFamily="34" charset="0"/>
              </a:rPr>
              <a:t>Impianti</a:t>
            </a:r>
          </a:p>
        </p:txBody>
      </p:sp>
      <p:sp>
        <p:nvSpPr>
          <p:cNvPr id="23" name="CasellaDiTesto 22">
            <a:extLst>
              <a:ext uri="{FF2B5EF4-FFF2-40B4-BE49-F238E27FC236}">
                <a16:creationId xmlns:a16="http://schemas.microsoft.com/office/drawing/2014/main" id="{0B35676C-4A9F-FBF2-FCD0-80C5F5D77C72}"/>
              </a:ext>
            </a:extLst>
          </p:cNvPr>
          <p:cNvSpPr txBox="1"/>
          <p:nvPr/>
        </p:nvSpPr>
        <p:spPr>
          <a:xfrm rot="16200000">
            <a:off x="4474806" y="5063272"/>
            <a:ext cx="792206" cy="276999"/>
          </a:xfrm>
          <a:prstGeom prst="rect">
            <a:avLst/>
          </a:prstGeom>
          <a:noFill/>
        </p:spPr>
        <p:txBody>
          <a:bodyPr wrap="square" rtlCol="0">
            <a:spAutoFit/>
          </a:bodyPr>
          <a:lstStyle/>
          <a:p>
            <a:r>
              <a:rPr lang="it-IT" sz="1200" b="1" dirty="0">
                <a:solidFill>
                  <a:srgbClr val="FF0000"/>
                </a:solidFill>
                <a:latin typeface="Lato Medium" panose="020F0502020204030203" pitchFamily="34" charset="0"/>
                <a:ea typeface="Lato Medium" panose="020F0502020204030203" pitchFamily="34" charset="0"/>
                <a:cs typeface="Lato Medium" panose="020F0502020204030203" pitchFamily="34" charset="0"/>
              </a:rPr>
              <a:t>Strutture</a:t>
            </a:r>
          </a:p>
        </p:txBody>
      </p:sp>
      <p:pic>
        <p:nvPicPr>
          <p:cNvPr id="25" name="Immagine 24">
            <a:extLst>
              <a:ext uri="{FF2B5EF4-FFF2-40B4-BE49-F238E27FC236}">
                <a16:creationId xmlns:a16="http://schemas.microsoft.com/office/drawing/2014/main" id="{C71F7A21-738A-F7A2-5752-D44214CADD42}"/>
              </a:ext>
            </a:extLst>
          </p:cNvPr>
          <p:cNvPicPr>
            <a:picLocks noChangeAspect="1"/>
          </p:cNvPicPr>
          <p:nvPr/>
        </p:nvPicPr>
        <p:blipFill rotWithShape="1">
          <a:blip r:embed="rId4"/>
          <a:srcRect l="2589" t="18392" r="22590" b="37605"/>
          <a:stretch/>
        </p:blipFill>
        <p:spPr>
          <a:xfrm>
            <a:off x="727282" y="906185"/>
            <a:ext cx="3778051" cy="1325789"/>
          </a:xfrm>
          <a:prstGeom prst="rect">
            <a:avLst/>
          </a:prstGeom>
        </p:spPr>
      </p:pic>
      <p:pic>
        <p:nvPicPr>
          <p:cNvPr id="4" name="Immagine 3">
            <a:extLst>
              <a:ext uri="{FF2B5EF4-FFF2-40B4-BE49-F238E27FC236}">
                <a16:creationId xmlns:a16="http://schemas.microsoft.com/office/drawing/2014/main" id="{6687B71B-1F34-C076-E203-87D145159DA7}"/>
              </a:ext>
            </a:extLst>
          </p:cNvPr>
          <p:cNvPicPr>
            <a:picLocks noChangeAspect="1"/>
          </p:cNvPicPr>
          <p:nvPr/>
        </p:nvPicPr>
        <p:blipFill rotWithShape="1">
          <a:blip r:embed="rId5"/>
          <a:srcRect l="10738" t="52634" r="26294" b="6650"/>
          <a:stretch/>
        </p:blipFill>
        <p:spPr>
          <a:xfrm>
            <a:off x="671938" y="2321232"/>
            <a:ext cx="3778051" cy="1374149"/>
          </a:xfrm>
          <a:prstGeom prst="rect">
            <a:avLst/>
          </a:prstGeom>
        </p:spPr>
      </p:pic>
      <p:pic>
        <p:nvPicPr>
          <p:cNvPr id="6" name="Immagine 5">
            <a:extLst>
              <a:ext uri="{FF2B5EF4-FFF2-40B4-BE49-F238E27FC236}">
                <a16:creationId xmlns:a16="http://schemas.microsoft.com/office/drawing/2014/main" id="{E84DA604-B1AA-7C46-EBB3-4D584D797FB4}"/>
              </a:ext>
            </a:extLst>
          </p:cNvPr>
          <p:cNvPicPr>
            <a:picLocks noChangeAspect="1"/>
          </p:cNvPicPr>
          <p:nvPr/>
        </p:nvPicPr>
        <p:blipFill rotWithShape="1">
          <a:blip r:embed="rId6"/>
          <a:srcRect l="15182" t="13876" r="18145" b="6540"/>
          <a:stretch/>
        </p:blipFill>
        <p:spPr>
          <a:xfrm>
            <a:off x="827684" y="3816151"/>
            <a:ext cx="3490566" cy="2304256"/>
          </a:xfrm>
          <a:prstGeom prst="rect">
            <a:avLst/>
          </a:prstGeom>
        </p:spPr>
      </p:pic>
      <p:sp>
        <p:nvSpPr>
          <p:cNvPr id="3" name="CasellaDiTesto 2">
            <a:extLst>
              <a:ext uri="{FF2B5EF4-FFF2-40B4-BE49-F238E27FC236}">
                <a16:creationId xmlns:a16="http://schemas.microsoft.com/office/drawing/2014/main" id="{1C0B4A8F-25A2-074F-D63D-7ABAACD255AC}"/>
              </a:ext>
            </a:extLst>
          </p:cNvPr>
          <p:cNvSpPr txBox="1"/>
          <p:nvPr/>
        </p:nvSpPr>
        <p:spPr>
          <a:xfrm>
            <a:off x="4751940" y="958631"/>
            <a:ext cx="4069375" cy="276999"/>
          </a:xfrm>
          <a:prstGeom prst="rect">
            <a:avLst/>
          </a:prstGeom>
          <a:solidFill>
            <a:schemeClr val="tx1">
              <a:lumMod val="50000"/>
              <a:lumOff val="50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buClr>
                <a:srgbClr val="000000"/>
              </a:buClr>
              <a:buSzPct val="100000"/>
              <a:buFont typeface="Times New Roman" pitchFamily="18" charset="0"/>
              <a:buNone/>
              <a:defRPr/>
            </a:pPr>
            <a:r>
              <a:rPr lang="it-IT" sz="12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  DETTAGLIO INTERVENTI DI PROGETTO</a:t>
            </a:r>
          </a:p>
        </p:txBody>
      </p:sp>
    </p:spTree>
    <p:extLst>
      <p:ext uri="{BB962C8B-B14F-4D97-AF65-F5344CB8AC3E}">
        <p14:creationId xmlns:p14="http://schemas.microsoft.com/office/powerpoint/2010/main" val="32370915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6D058C6-9A8C-A4CB-5AF5-1BD356845136}"/>
              </a:ext>
              <a:ext uri="{C183D7F6-B498-43B3-948B-1728B52AA6E4}">
                <adec:decorative xmlns:adec="http://schemas.microsoft.com/office/drawing/2017/decorative" xmlns=""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090" y="1466491"/>
            <a:ext cx="3960019" cy="2047074"/>
          </a:xfrm>
          <a:prstGeom prst="rect">
            <a:avLst/>
          </a:prstGeom>
        </p:spPr>
      </p:pic>
      <p:sp>
        <p:nvSpPr>
          <p:cNvPr id="3074" name="Text Box 1"/>
          <p:cNvSpPr txBox="1">
            <a:spLocks noChangeArrowheads="1"/>
          </p:cNvSpPr>
          <p:nvPr/>
        </p:nvSpPr>
        <p:spPr bwMode="auto">
          <a:xfrm>
            <a:off x="1260475" y="577850"/>
            <a:ext cx="736600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ＭＳ Ｐゴシック" charset="0"/>
                <a:cs typeface="Arial Unicode M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9pPr>
          </a:lstStyle>
          <a:p>
            <a:pPr eaLnBrk="1" hangingPunct="1">
              <a:buSzPct val="100000"/>
              <a:defRPr/>
            </a:pPr>
            <a:endParaRPr lang="it-IT" sz="2400" dirty="0">
              <a:solidFill>
                <a:srgbClr val="FF0000"/>
              </a:solidFill>
              <a:latin typeface="Frutiger 75 Black" charset="0"/>
            </a:endParaRPr>
          </a:p>
        </p:txBody>
      </p:sp>
      <p:sp>
        <p:nvSpPr>
          <p:cNvPr id="2" name="CasellaDiTesto 1"/>
          <p:cNvSpPr txBox="1"/>
          <p:nvPr/>
        </p:nvSpPr>
        <p:spPr>
          <a:xfrm>
            <a:off x="900113" y="647700"/>
            <a:ext cx="7921625" cy="338554"/>
          </a:xfrm>
          <a:prstGeom prst="rect">
            <a:avLst/>
          </a:prstGeom>
          <a:solidFill>
            <a:srgbClr val="FF0000"/>
          </a:solidFill>
          <a:ln>
            <a:solidFill>
              <a:schemeClr val="bg1"/>
            </a:solidFill>
          </a:ln>
        </p:spPr>
        <p:style>
          <a:lnRef idx="2">
            <a:schemeClr val="dk1"/>
          </a:lnRef>
          <a:fillRef idx="1">
            <a:schemeClr val="lt1"/>
          </a:fillRef>
          <a:effectRef idx="0">
            <a:schemeClr val="dk1"/>
          </a:effectRef>
          <a:fontRef idx="minor">
            <a:schemeClr val="dk1"/>
          </a:fontRef>
        </p:style>
        <p:txBody>
          <a:bodyPr>
            <a:spAutoFit/>
          </a:bodyPr>
          <a:lstStyle/>
          <a:p>
            <a:pPr algn="ctr"/>
            <a:r>
              <a:rPr lang="it-IT" altLang="it-IT" sz="16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COMPLESSO ERP VIA BARZONI 11</a:t>
            </a:r>
          </a:p>
        </p:txBody>
      </p:sp>
      <p:sp>
        <p:nvSpPr>
          <p:cNvPr id="3" name="CasellaDiTesto 2"/>
          <p:cNvSpPr txBox="1"/>
          <p:nvPr/>
        </p:nvSpPr>
        <p:spPr>
          <a:xfrm>
            <a:off x="874954" y="3789442"/>
            <a:ext cx="7945197" cy="938719"/>
          </a:xfrm>
          <a:prstGeom prst="rect">
            <a:avLst/>
          </a:prstGeom>
          <a:noFill/>
        </p:spPr>
        <p:txBody>
          <a:bodyPr wrap="square">
            <a:spAutoFit/>
          </a:bodyPr>
          <a:lstStyle/>
          <a:p>
            <a:pPr algn="just" eaLnBrk="1" hangingPunct="1">
              <a:defRP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Il complesso ERP di via Vittorio </a:t>
            </a:r>
            <a:r>
              <a:rPr lang="it-IT" sz="1100" dirty="0" err="1">
                <a:solidFill>
                  <a:schemeClr val="tx1"/>
                </a:solidFill>
                <a:latin typeface="Lato Medium" panose="020F0502020204030203" pitchFamily="34" charset="0"/>
                <a:ea typeface="Lato Medium" panose="020F0502020204030203" pitchFamily="34" charset="0"/>
                <a:cs typeface="Lato Medium" panose="020F0502020204030203" pitchFamily="34" charset="0"/>
              </a:rPr>
              <a:t>Barzoni</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 11 (Municipio 4) è costituito da case a schiera di tipo unifamiliare prefabbricate, costruito negli anni Cinquanta del Novecento per chi aveva perduto l’alloggio a causa degli eventi bellici.</a:t>
            </a:r>
          </a:p>
          <a:p>
            <a:pPr algn="just">
              <a:defRP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È composto da sei corpi di fabbrica a due piani fuori terra, contenenti ciascuno 10 appartamenti di tipo duplex, per un totale di 60 alloggi, aventi superficie utile interna di 56 mq circa e parti a servizio (cucina e bagno) sottodimensionate; ciascun alloggio dispone di una piccola cantina al piano interrato e di un giardino pertinenziale.</a:t>
            </a:r>
          </a:p>
        </p:txBody>
      </p:sp>
      <p:pic>
        <p:nvPicPr>
          <p:cNvPr id="6149"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184775"/>
            <a:ext cx="7635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2EE31ACD-7F01-02AB-AED7-976259118202}"/>
              </a:ext>
            </a:extLst>
          </p:cNvPr>
          <p:cNvPicPr>
            <a:picLocks noChangeAspect="1"/>
          </p:cNvPicPr>
          <p:nvPr/>
        </p:nvPicPr>
        <p:blipFill rotWithShape="1">
          <a:blip r:embed="rId5"/>
          <a:srcRect t="3265" b="4070"/>
          <a:stretch/>
        </p:blipFill>
        <p:spPr>
          <a:xfrm>
            <a:off x="4877059" y="1466490"/>
            <a:ext cx="3918880" cy="2047073"/>
          </a:xfrm>
          <a:prstGeom prst="rect">
            <a:avLst/>
          </a:prstGeom>
        </p:spPr>
      </p:pic>
      <p:sp>
        <p:nvSpPr>
          <p:cNvPr id="12" name="CasellaDiTesto 11">
            <a:extLst>
              <a:ext uri="{FF2B5EF4-FFF2-40B4-BE49-F238E27FC236}">
                <a16:creationId xmlns:a16="http://schemas.microsoft.com/office/drawing/2014/main" id="{229EF197-C9F8-6D3D-CBC6-647C86064E2C}"/>
              </a:ext>
            </a:extLst>
          </p:cNvPr>
          <p:cNvSpPr txBox="1"/>
          <p:nvPr/>
        </p:nvSpPr>
        <p:spPr>
          <a:xfrm>
            <a:off x="874954" y="3528393"/>
            <a:ext cx="3960019" cy="246221"/>
          </a:xfrm>
          <a:prstGeom prst="rect">
            <a:avLst/>
          </a:prstGeom>
          <a:noFill/>
        </p:spPr>
        <p:txBody>
          <a:bodyPr wrap="square" rtlCol="0">
            <a:spAutoFit/>
          </a:bodyPr>
          <a:lstStyle/>
          <a:p>
            <a:r>
              <a:rPr lang="it-IT" sz="1000" dirty="0">
                <a:solidFill>
                  <a:schemeClr val="tx1"/>
                </a:solidFill>
              </a:rPr>
              <a:t>VISTA AEREA</a:t>
            </a:r>
          </a:p>
        </p:txBody>
      </p:sp>
      <p:sp>
        <p:nvSpPr>
          <p:cNvPr id="13" name="CasellaDiTesto 12">
            <a:extLst>
              <a:ext uri="{FF2B5EF4-FFF2-40B4-BE49-F238E27FC236}">
                <a16:creationId xmlns:a16="http://schemas.microsoft.com/office/drawing/2014/main" id="{A967532E-DB57-D853-C47C-3ACA09AB9191}"/>
              </a:ext>
            </a:extLst>
          </p:cNvPr>
          <p:cNvSpPr txBox="1"/>
          <p:nvPr/>
        </p:nvSpPr>
        <p:spPr>
          <a:xfrm>
            <a:off x="5171779" y="3520331"/>
            <a:ext cx="3960019" cy="246221"/>
          </a:xfrm>
          <a:prstGeom prst="rect">
            <a:avLst/>
          </a:prstGeom>
          <a:noFill/>
        </p:spPr>
        <p:txBody>
          <a:bodyPr wrap="square" rtlCol="0">
            <a:spAutoFit/>
          </a:bodyPr>
          <a:lstStyle/>
          <a:p>
            <a:r>
              <a:rPr lang="it-IT" sz="1000" dirty="0">
                <a:solidFill>
                  <a:schemeClr val="tx1"/>
                </a:solidFill>
              </a:rPr>
              <a:t>VISTA DA VIA VITTORIO BARZONI</a:t>
            </a:r>
          </a:p>
        </p:txBody>
      </p:sp>
      <p:sp>
        <p:nvSpPr>
          <p:cNvPr id="14" name="CasellaDiTesto 13">
            <a:extLst>
              <a:ext uri="{FF2B5EF4-FFF2-40B4-BE49-F238E27FC236}">
                <a16:creationId xmlns:a16="http://schemas.microsoft.com/office/drawing/2014/main" id="{0E7034E0-7CD7-8662-A5A2-DC3F9496C1CB}"/>
              </a:ext>
            </a:extLst>
          </p:cNvPr>
          <p:cNvSpPr txBox="1"/>
          <p:nvPr/>
        </p:nvSpPr>
        <p:spPr>
          <a:xfrm>
            <a:off x="910162" y="1087872"/>
            <a:ext cx="7899938" cy="276999"/>
          </a:xfrm>
          <a:prstGeom prst="rect">
            <a:avLst/>
          </a:prstGeom>
          <a:solidFill>
            <a:schemeClr val="tx1">
              <a:lumMod val="50000"/>
              <a:lumOff val="50000"/>
            </a:schemeClr>
          </a:solidFill>
        </p:spPr>
        <p:txBody>
          <a:bodyPr wrap="square" rtlCol="0">
            <a:spAutoFit/>
          </a:bodyPr>
          <a:lstStyle/>
          <a:p>
            <a:r>
              <a:rPr lang="it-IT" sz="1200" b="1" dirty="0">
                <a:latin typeface="Lato Medium" panose="020F0502020204030203" pitchFamily="34" charset="0"/>
                <a:ea typeface="Lato Medium" panose="020F0502020204030203" pitchFamily="34" charset="0"/>
                <a:cs typeface="Lato Medium" panose="020F0502020204030203" pitchFamily="34" charset="0"/>
              </a:rPr>
              <a:t>  SITUAZIONE ATTUALE DEL COMPLESSO</a:t>
            </a:r>
          </a:p>
        </p:txBody>
      </p:sp>
      <p:sp>
        <p:nvSpPr>
          <p:cNvPr id="15" name="CasellaDiTesto 14">
            <a:extLst>
              <a:ext uri="{FF2B5EF4-FFF2-40B4-BE49-F238E27FC236}">
                <a16:creationId xmlns:a16="http://schemas.microsoft.com/office/drawing/2014/main" id="{F5DA2E76-2BDD-5A18-9DD6-CFB60B235CD4}"/>
              </a:ext>
            </a:extLst>
          </p:cNvPr>
          <p:cNvSpPr txBox="1"/>
          <p:nvPr/>
        </p:nvSpPr>
        <p:spPr>
          <a:xfrm>
            <a:off x="927090" y="4763288"/>
            <a:ext cx="7899938" cy="276999"/>
          </a:xfrm>
          <a:prstGeom prst="rect">
            <a:avLst/>
          </a:prstGeom>
          <a:solidFill>
            <a:schemeClr val="tx1">
              <a:lumMod val="50000"/>
              <a:lumOff val="50000"/>
            </a:schemeClr>
          </a:solidFill>
        </p:spPr>
        <p:txBody>
          <a:bodyPr wrap="square" rtlCol="0">
            <a:spAutoFit/>
          </a:bodyPr>
          <a:lstStyle/>
          <a:p>
            <a:r>
              <a:rPr lang="it-IT" sz="1200" b="1" dirty="0">
                <a:latin typeface="Lato Medium" panose="020F0502020204030203" pitchFamily="34" charset="0"/>
                <a:ea typeface="Lato Medium" panose="020F0502020204030203" pitchFamily="34" charset="0"/>
                <a:cs typeface="Lato Medium" panose="020F0502020204030203" pitchFamily="34" charset="0"/>
              </a:rPr>
              <a:t>  IPOTESI PROGETTUALE</a:t>
            </a:r>
          </a:p>
        </p:txBody>
      </p:sp>
      <p:sp>
        <p:nvSpPr>
          <p:cNvPr id="16" name="CasellaDiTesto 15">
            <a:extLst>
              <a:ext uri="{FF2B5EF4-FFF2-40B4-BE49-F238E27FC236}">
                <a16:creationId xmlns:a16="http://schemas.microsoft.com/office/drawing/2014/main" id="{0AC551C7-8A24-46DF-7EC0-5DA9DD58094B}"/>
              </a:ext>
            </a:extLst>
          </p:cNvPr>
          <p:cNvSpPr txBox="1"/>
          <p:nvPr/>
        </p:nvSpPr>
        <p:spPr>
          <a:xfrm>
            <a:off x="927090" y="5119155"/>
            <a:ext cx="7945197" cy="769441"/>
          </a:xfrm>
          <a:prstGeom prst="rect">
            <a:avLst/>
          </a:prstGeom>
          <a:noFill/>
        </p:spPr>
        <p:txBody>
          <a:bodyPr wrap="square">
            <a:spAutoFit/>
          </a:bodyPr>
          <a:lstStyle/>
          <a:p>
            <a:pPr algn="just" eaLnBrk="1" hangingPunct="1">
              <a:defRP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Le opere in progetto consistono nella bonifica e demolizione completa dei sei edifici esistenti e la ricostruzione di nuovi edifici residenziali a ricostituire la dotazione di Edilizia Residenziale Pubblica attualmente presente ma con un nuovo impianto urbano e differenti tipologie edilizie. Le nuove edificazioni saranno concentrate sulla porzione ovest del lotto poiché la porzione est sarà oggetto di cessione dei diritti di superficie od un operatore privato da individuarsi tramite gara di evidenza pubblica.</a:t>
            </a:r>
          </a:p>
        </p:txBody>
      </p:sp>
    </p:spTree>
    <p:extLst>
      <p:ext uri="{BB962C8B-B14F-4D97-AF65-F5344CB8AC3E}">
        <p14:creationId xmlns:p14="http://schemas.microsoft.com/office/powerpoint/2010/main" val="33245421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1260475" y="577850"/>
            <a:ext cx="736600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ＭＳ Ｐゴシック" charset="0"/>
                <a:cs typeface="Arial Unicode M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9pPr>
          </a:lstStyle>
          <a:p>
            <a:pPr eaLnBrk="1" hangingPunct="1">
              <a:buSzPct val="100000"/>
              <a:defRPr/>
            </a:pPr>
            <a:endParaRPr lang="it-IT" sz="2400" dirty="0">
              <a:solidFill>
                <a:srgbClr val="FF0000"/>
              </a:solidFill>
              <a:latin typeface="Frutiger 75 Black" charset="0"/>
            </a:endParaRPr>
          </a:p>
        </p:txBody>
      </p:sp>
      <p:sp>
        <p:nvSpPr>
          <p:cNvPr id="2" name="CasellaDiTesto 1"/>
          <p:cNvSpPr txBox="1"/>
          <p:nvPr/>
        </p:nvSpPr>
        <p:spPr>
          <a:xfrm>
            <a:off x="900113" y="647700"/>
            <a:ext cx="7921625" cy="338554"/>
          </a:xfrm>
          <a:prstGeom prst="rect">
            <a:avLst/>
          </a:prstGeom>
          <a:solidFill>
            <a:srgbClr val="FF0000"/>
          </a:solidFill>
          <a:ln>
            <a:solidFill>
              <a:schemeClr val="bg1"/>
            </a:solidFill>
          </a:ln>
        </p:spPr>
        <p:style>
          <a:lnRef idx="2">
            <a:schemeClr val="dk1"/>
          </a:lnRef>
          <a:fillRef idx="1">
            <a:schemeClr val="lt1"/>
          </a:fillRef>
          <a:effectRef idx="0">
            <a:schemeClr val="dk1"/>
          </a:effectRef>
          <a:fontRef idx="minor">
            <a:schemeClr val="dk1"/>
          </a:fontRef>
        </p:style>
        <p:txBody>
          <a:bodyPr>
            <a:spAutoFit/>
          </a:bodyPr>
          <a:lstStyle/>
          <a:p>
            <a:pPr algn="ctr"/>
            <a:r>
              <a:rPr lang="it-IT" altLang="it-IT" sz="16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COMPLESSO ERP VIA BARZONI 11</a:t>
            </a:r>
          </a:p>
        </p:txBody>
      </p:sp>
      <p:sp>
        <p:nvSpPr>
          <p:cNvPr id="3" name="CasellaDiTesto 2"/>
          <p:cNvSpPr txBox="1"/>
          <p:nvPr/>
        </p:nvSpPr>
        <p:spPr>
          <a:xfrm>
            <a:off x="900113" y="1152429"/>
            <a:ext cx="7992466" cy="600164"/>
          </a:xfrm>
          <a:prstGeom prst="rect">
            <a:avLst/>
          </a:prstGeom>
          <a:noFill/>
        </p:spPr>
        <p:txBody>
          <a:bodyPr wrap="square">
            <a:spAutoFit/>
          </a:bodyPr>
          <a:lstStyle/>
          <a:p>
            <a:pPr algn="just" eaLnBrk="1" hangingPunct="1">
              <a:defRP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L’ipotesi di progetto prevede che le 60 unità immobiliari attualmente presenti ed i servizi aggiuntivi a servizio della residenza organizzate in due blocchi edilizi con altezze variabili da due a cinque piani fuori terra. Tutti gli alloggi saranno accessibili ad eccezione di n. 3 alloggi duplex collocati all’interno dell’edificio A. </a:t>
            </a:r>
          </a:p>
        </p:txBody>
      </p:sp>
      <p:pic>
        <p:nvPicPr>
          <p:cNvPr id="6149"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184775"/>
            <a:ext cx="7635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a:extLst>
              <a:ext uri="{FF2B5EF4-FFF2-40B4-BE49-F238E27FC236}">
                <a16:creationId xmlns:a16="http://schemas.microsoft.com/office/drawing/2014/main" id="{AFD9F169-71D3-0757-2E87-46CA735FA497}"/>
              </a:ext>
            </a:extLst>
          </p:cNvPr>
          <p:cNvPicPr>
            <a:picLocks noChangeAspect="1"/>
          </p:cNvPicPr>
          <p:nvPr/>
        </p:nvPicPr>
        <p:blipFill rotWithShape="1">
          <a:blip r:embed="rId4"/>
          <a:srcRect t="1752" r="21301"/>
          <a:stretch/>
        </p:blipFill>
        <p:spPr>
          <a:xfrm>
            <a:off x="1187723" y="1890498"/>
            <a:ext cx="2664296" cy="1790976"/>
          </a:xfrm>
          <a:prstGeom prst="rect">
            <a:avLst/>
          </a:prstGeom>
        </p:spPr>
      </p:pic>
      <p:pic>
        <p:nvPicPr>
          <p:cNvPr id="14" name="Immagine 13">
            <a:extLst>
              <a:ext uri="{FF2B5EF4-FFF2-40B4-BE49-F238E27FC236}">
                <a16:creationId xmlns:a16="http://schemas.microsoft.com/office/drawing/2014/main" id="{E01FCA71-0385-EE6F-08BA-32D0827E52AC}"/>
              </a:ext>
            </a:extLst>
          </p:cNvPr>
          <p:cNvPicPr>
            <a:picLocks noChangeAspect="1"/>
          </p:cNvPicPr>
          <p:nvPr/>
        </p:nvPicPr>
        <p:blipFill rotWithShape="1">
          <a:blip r:embed="rId5"/>
          <a:srcRect r="18662"/>
          <a:stretch/>
        </p:blipFill>
        <p:spPr>
          <a:xfrm>
            <a:off x="5292179" y="1844535"/>
            <a:ext cx="2736304" cy="1828333"/>
          </a:xfrm>
          <a:prstGeom prst="rect">
            <a:avLst/>
          </a:prstGeom>
        </p:spPr>
      </p:pic>
      <p:sp>
        <p:nvSpPr>
          <p:cNvPr id="11" name="CasellaDiTesto 10"/>
          <p:cNvSpPr txBox="1"/>
          <p:nvPr/>
        </p:nvSpPr>
        <p:spPr>
          <a:xfrm>
            <a:off x="5330355" y="4170710"/>
            <a:ext cx="3491383" cy="600164"/>
          </a:xfrm>
          <a:prstGeom prst="rect">
            <a:avLst/>
          </a:prstGeom>
          <a:noFill/>
        </p:spPr>
        <p:txBody>
          <a:bodyPr wrap="square">
            <a:spAutoFit/>
          </a:bodyPr>
          <a:lstStyle/>
          <a:p>
            <a:pPr algn="just" eaLnBrk="1" hangingPunct="1">
              <a:defRP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L’articolazione delle unità comprenderà le seguenti tipologie di alloggi nelle quantità e con le superfici minime indicate:</a:t>
            </a:r>
          </a:p>
        </p:txBody>
      </p:sp>
      <p:pic>
        <p:nvPicPr>
          <p:cNvPr id="6" name="Immagine 5"/>
          <p:cNvPicPr>
            <a:picLocks noChangeAspect="1"/>
          </p:cNvPicPr>
          <p:nvPr/>
        </p:nvPicPr>
        <p:blipFill>
          <a:blip r:embed="rId6"/>
          <a:stretch>
            <a:fillRect/>
          </a:stretch>
        </p:blipFill>
        <p:spPr>
          <a:xfrm>
            <a:off x="5330355" y="4845696"/>
            <a:ext cx="3167806" cy="1036885"/>
          </a:xfrm>
          <a:prstGeom prst="rect">
            <a:avLst/>
          </a:prstGeom>
        </p:spPr>
      </p:pic>
      <p:sp>
        <p:nvSpPr>
          <p:cNvPr id="19" name="CasellaDiTesto 18"/>
          <p:cNvSpPr txBox="1"/>
          <p:nvPr/>
        </p:nvSpPr>
        <p:spPr>
          <a:xfrm>
            <a:off x="1047815" y="4255348"/>
            <a:ext cx="3491383" cy="430887"/>
          </a:xfrm>
          <a:prstGeom prst="rect">
            <a:avLst/>
          </a:prstGeom>
          <a:noFill/>
        </p:spPr>
        <p:txBody>
          <a:bodyPr wrap="square">
            <a:spAutoFit/>
          </a:bodyPr>
          <a:lstStyle/>
          <a:p>
            <a:pPr algn="just" eaLnBrk="1" hangingPunct="1">
              <a:defRP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Il lotto ha una superficie lorda pari a 7.342 m</a:t>
            </a:r>
            <a:r>
              <a:rPr lang="it-IT" sz="1100" baseline="300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2 </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che si articolerà nel seguente modo:</a:t>
            </a:r>
            <a:endParaRPr lang="it-IT" sz="1100" baseline="3000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p:txBody>
      </p:sp>
      <p:pic>
        <p:nvPicPr>
          <p:cNvPr id="7" name="Immagine 6"/>
          <p:cNvPicPr>
            <a:picLocks noChangeAspect="1"/>
          </p:cNvPicPr>
          <p:nvPr/>
        </p:nvPicPr>
        <p:blipFill>
          <a:blip r:embed="rId7"/>
          <a:stretch>
            <a:fillRect/>
          </a:stretch>
        </p:blipFill>
        <p:spPr>
          <a:xfrm>
            <a:off x="1047815" y="4975223"/>
            <a:ext cx="3476437" cy="777833"/>
          </a:xfrm>
          <a:prstGeom prst="rect">
            <a:avLst/>
          </a:prstGeom>
        </p:spPr>
      </p:pic>
      <p:sp>
        <p:nvSpPr>
          <p:cNvPr id="21" name="CasellaDiTesto 20">
            <a:extLst>
              <a:ext uri="{FF2B5EF4-FFF2-40B4-BE49-F238E27FC236}">
                <a16:creationId xmlns:a16="http://schemas.microsoft.com/office/drawing/2014/main" id="{F5DA2E76-2BDD-5A18-9DD6-CFB60B235CD4}"/>
              </a:ext>
            </a:extLst>
          </p:cNvPr>
          <p:cNvSpPr txBox="1"/>
          <p:nvPr/>
        </p:nvSpPr>
        <p:spPr>
          <a:xfrm>
            <a:off x="946377" y="3878348"/>
            <a:ext cx="3769738" cy="276999"/>
          </a:xfrm>
          <a:prstGeom prst="rect">
            <a:avLst/>
          </a:prstGeom>
          <a:solidFill>
            <a:schemeClr val="tx1">
              <a:lumMod val="50000"/>
              <a:lumOff val="50000"/>
            </a:schemeClr>
          </a:solidFill>
        </p:spPr>
        <p:txBody>
          <a:bodyPr wrap="square" rtlCol="0">
            <a:spAutoFit/>
          </a:bodyPr>
          <a:lstStyle/>
          <a:p>
            <a:r>
              <a:rPr lang="it-IT" sz="1200" b="1" dirty="0">
                <a:latin typeface="Lato Medium" panose="020F0502020204030203" pitchFamily="34" charset="0"/>
                <a:ea typeface="Lato Medium" panose="020F0502020204030203" pitchFamily="34" charset="0"/>
                <a:cs typeface="Lato Medium" panose="020F0502020204030203" pitchFamily="34" charset="0"/>
              </a:rPr>
              <a:t>  SUPERFICIE LOTTO</a:t>
            </a:r>
          </a:p>
        </p:txBody>
      </p:sp>
      <p:sp>
        <p:nvSpPr>
          <p:cNvPr id="23" name="CasellaDiTesto 22">
            <a:extLst>
              <a:ext uri="{FF2B5EF4-FFF2-40B4-BE49-F238E27FC236}">
                <a16:creationId xmlns:a16="http://schemas.microsoft.com/office/drawing/2014/main" id="{F5DA2E76-2BDD-5A18-9DD6-CFB60B235CD4}"/>
              </a:ext>
            </a:extLst>
          </p:cNvPr>
          <p:cNvSpPr txBox="1"/>
          <p:nvPr/>
        </p:nvSpPr>
        <p:spPr>
          <a:xfrm>
            <a:off x="5068218" y="3878347"/>
            <a:ext cx="3769738" cy="276999"/>
          </a:xfrm>
          <a:prstGeom prst="rect">
            <a:avLst/>
          </a:prstGeom>
          <a:solidFill>
            <a:schemeClr val="tx1">
              <a:lumMod val="50000"/>
              <a:lumOff val="50000"/>
            </a:schemeClr>
          </a:solidFill>
        </p:spPr>
        <p:txBody>
          <a:bodyPr wrap="square" rtlCol="0">
            <a:spAutoFit/>
          </a:bodyPr>
          <a:lstStyle/>
          <a:p>
            <a:r>
              <a:rPr lang="it-IT" sz="1200" b="1" dirty="0">
                <a:latin typeface="Lato Medium" panose="020F0502020204030203" pitchFamily="34" charset="0"/>
                <a:ea typeface="Lato Medium" panose="020F0502020204030203" pitchFamily="34" charset="0"/>
                <a:cs typeface="Lato Medium" panose="020F0502020204030203" pitchFamily="34" charset="0"/>
              </a:rPr>
              <a:t>  TIPOLOGIA ALLOGGI</a:t>
            </a:r>
          </a:p>
        </p:txBody>
      </p:sp>
    </p:spTree>
    <p:extLst>
      <p:ext uri="{BB962C8B-B14F-4D97-AF65-F5344CB8AC3E}">
        <p14:creationId xmlns:p14="http://schemas.microsoft.com/office/powerpoint/2010/main" val="10805226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1260475" y="577850"/>
            <a:ext cx="736600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ＭＳ Ｐゴシック" charset="0"/>
                <a:cs typeface="Arial Unicode M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9pPr>
          </a:lstStyle>
          <a:p>
            <a:pPr eaLnBrk="1" hangingPunct="1">
              <a:buSzPct val="100000"/>
              <a:defRPr/>
            </a:pPr>
            <a:endParaRPr lang="it-IT" sz="2400" dirty="0">
              <a:solidFill>
                <a:srgbClr val="FF0000"/>
              </a:solidFill>
              <a:latin typeface="Frutiger 75 Black" charset="0"/>
            </a:endParaRPr>
          </a:p>
        </p:txBody>
      </p:sp>
      <p:sp>
        <p:nvSpPr>
          <p:cNvPr id="2" name="CasellaDiTesto 1"/>
          <p:cNvSpPr txBox="1"/>
          <p:nvPr/>
        </p:nvSpPr>
        <p:spPr>
          <a:xfrm>
            <a:off x="900113" y="647700"/>
            <a:ext cx="7921625" cy="338554"/>
          </a:xfrm>
          <a:prstGeom prst="rect">
            <a:avLst/>
          </a:prstGeom>
          <a:solidFill>
            <a:srgbClr val="FF0000"/>
          </a:solidFill>
          <a:ln>
            <a:solidFill>
              <a:schemeClr val="bg1"/>
            </a:solidFill>
          </a:ln>
        </p:spPr>
        <p:style>
          <a:lnRef idx="2">
            <a:schemeClr val="dk1"/>
          </a:lnRef>
          <a:fillRef idx="1">
            <a:schemeClr val="lt1"/>
          </a:fillRef>
          <a:effectRef idx="0">
            <a:schemeClr val="dk1"/>
          </a:effectRef>
          <a:fontRef idx="minor">
            <a:schemeClr val="dk1"/>
          </a:fontRef>
        </p:style>
        <p:txBody>
          <a:bodyPr>
            <a:spAutoFit/>
          </a:bodyPr>
          <a:lstStyle/>
          <a:p>
            <a:pPr algn="ctr"/>
            <a:r>
              <a:rPr lang="it-IT" altLang="it-IT" sz="16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COMPLESSO ERP VIA BARZONI 11</a:t>
            </a:r>
          </a:p>
        </p:txBody>
      </p:sp>
      <p:pic>
        <p:nvPicPr>
          <p:cNvPr id="6149"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184775"/>
            <a:ext cx="7635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10"/>
          <p:cNvSpPr txBox="1"/>
          <p:nvPr/>
        </p:nvSpPr>
        <p:spPr>
          <a:xfrm>
            <a:off x="900113" y="5055340"/>
            <a:ext cx="7992466" cy="938719"/>
          </a:xfrm>
          <a:prstGeom prst="rect">
            <a:avLst/>
          </a:prstGeom>
          <a:noFill/>
        </p:spPr>
        <p:txBody>
          <a:bodyPr wrap="square">
            <a:spAutoFit/>
          </a:bodyPr>
          <a:lstStyle/>
          <a:p>
            <a:pPr algn="just" eaLnBrk="1" hangingPunct="1">
              <a:defRP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MM </a:t>
            </a:r>
            <a:r>
              <a:rPr lang="it-IT" sz="1100" dirty="0" err="1">
                <a:solidFill>
                  <a:schemeClr val="tx1"/>
                </a:solidFill>
                <a:latin typeface="Lato Medium" panose="020F0502020204030203" pitchFamily="34" charset="0"/>
                <a:ea typeface="Lato Medium" panose="020F0502020204030203" pitchFamily="34" charset="0"/>
                <a:cs typeface="Lato Medium" panose="020F0502020204030203" pitchFamily="34" charset="0"/>
              </a:rPr>
              <a:t>S.p.A</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 a cui verrà affidato l’incarico per la procedura di gara, ha ipotizzato una procedura aperta l’</a:t>
            </a:r>
            <a:r>
              <a:rPr lang="it-IT" sz="1100"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affidamento della progettazione definitiva ed esecutiva, della demolizione degli edifici esistenti, della bonifica, ricostruzione, comprensiva della sistemazione delle aree esterne</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 da remunerarsi in parte tramite cessione in diritto di superficie di immobili appartenenti al patrimonio dell’amministrazione comunale. ai sensi dell’art. 191 del Codice dei Contratti.</a:t>
            </a:r>
          </a:p>
          <a:p>
            <a:pPr algn="just" eaLnBrk="1" hangingPunct="1">
              <a:defRP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E’ in via di approvazione il progetto di fattibilità tecnica ed economica per appalto integrato complesso. </a:t>
            </a:r>
            <a:endParaRPr lang="it-IT" sz="1100" strike="sngStrike"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p:txBody>
      </p:sp>
      <p:pic>
        <p:nvPicPr>
          <p:cNvPr id="12" name="Immagine 11">
            <a:extLst>
              <a:ext uri="{FF2B5EF4-FFF2-40B4-BE49-F238E27FC236}">
                <a16:creationId xmlns:a16="http://schemas.microsoft.com/office/drawing/2014/main" id="{8B3A612B-D737-30C7-E2EF-FFAAFED308F9}"/>
              </a:ext>
            </a:extLst>
          </p:cNvPr>
          <p:cNvPicPr>
            <a:picLocks noChangeAspect="1"/>
          </p:cNvPicPr>
          <p:nvPr/>
        </p:nvPicPr>
        <p:blipFill rotWithShape="1">
          <a:blip r:embed="rId4"/>
          <a:srcRect l="887" t="573" r="1" b="1"/>
          <a:stretch/>
        </p:blipFill>
        <p:spPr>
          <a:xfrm>
            <a:off x="5292179" y="1870525"/>
            <a:ext cx="3528875" cy="2258052"/>
          </a:xfrm>
          <a:prstGeom prst="rect">
            <a:avLst/>
          </a:prstGeom>
        </p:spPr>
      </p:pic>
      <p:pic>
        <p:nvPicPr>
          <p:cNvPr id="4" name="Immagine 3"/>
          <p:cNvPicPr>
            <a:picLocks noChangeAspect="1"/>
          </p:cNvPicPr>
          <p:nvPr/>
        </p:nvPicPr>
        <p:blipFill rotWithShape="1">
          <a:blip r:embed="rId5"/>
          <a:srcRect t="2813" b="2356"/>
          <a:stretch/>
        </p:blipFill>
        <p:spPr>
          <a:xfrm>
            <a:off x="900113" y="1536820"/>
            <a:ext cx="4392066" cy="3077082"/>
          </a:xfrm>
          <a:prstGeom prst="rect">
            <a:avLst/>
          </a:prstGeom>
        </p:spPr>
      </p:pic>
      <p:sp>
        <p:nvSpPr>
          <p:cNvPr id="15" name="CasellaDiTesto 14"/>
          <p:cNvSpPr txBox="1"/>
          <p:nvPr/>
        </p:nvSpPr>
        <p:spPr>
          <a:xfrm>
            <a:off x="900113" y="1079847"/>
            <a:ext cx="7992466" cy="430887"/>
          </a:xfrm>
          <a:prstGeom prst="rect">
            <a:avLst/>
          </a:prstGeom>
          <a:noFill/>
        </p:spPr>
        <p:txBody>
          <a:bodyPr wrap="square">
            <a:spAutoFit/>
          </a:bodyPr>
          <a:lstStyle/>
          <a:p>
            <a:pPr algn="just" eaLnBrk="1" hangingPunct="1">
              <a:defRP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La superficie lorda realizzabile nella parte est del lotto è di 3.702 m</a:t>
            </a:r>
            <a:r>
              <a:rPr lang="it-IT" sz="1100" baseline="300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2</a:t>
            </a: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 pari a quella attualmente esistente. </a:t>
            </a:r>
          </a:p>
          <a:p>
            <a:pPr algn="just" eaLnBrk="1" hangingPunct="1">
              <a:defRPr/>
            </a:pPr>
            <a:r>
              <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L’operatore privato dovrà rispettare tutti i criteri stabiliti nel documento preliminare alla progettazione posto a base di gara.</a:t>
            </a:r>
            <a:r>
              <a:rPr lang="it-IT" sz="1100" baseline="300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 </a:t>
            </a:r>
            <a:endParaRPr lang="it-IT" sz="110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5" name="Rettangolo 4"/>
          <p:cNvSpPr/>
          <p:nvPr/>
        </p:nvSpPr>
        <p:spPr>
          <a:xfrm>
            <a:off x="2339851" y="3960167"/>
            <a:ext cx="14401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3096146" y="3891776"/>
            <a:ext cx="14401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4005502" y="3888159"/>
            <a:ext cx="14401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F5DA2E76-2BDD-5A18-9DD6-CFB60B235CD4}"/>
              </a:ext>
            </a:extLst>
          </p:cNvPr>
          <p:cNvSpPr txBox="1"/>
          <p:nvPr/>
        </p:nvSpPr>
        <p:spPr>
          <a:xfrm>
            <a:off x="900113" y="4680247"/>
            <a:ext cx="7899938" cy="276999"/>
          </a:xfrm>
          <a:prstGeom prst="rect">
            <a:avLst/>
          </a:prstGeom>
          <a:solidFill>
            <a:schemeClr val="tx1">
              <a:lumMod val="50000"/>
              <a:lumOff val="50000"/>
            </a:schemeClr>
          </a:solidFill>
        </p:spPr>
        <p:txBody>
          <a:bodyPr wrap="square" rtlCol="0">
            <a:spAutoFit/>
          </a:bodyPr>
          <a:lstStyle/>
          <a:p>
            <a:r>
              <a:rPr lang="it-IT" sz="1200" b="1" dirty="0">
                <a:latin typeface="Lato Medium" panose="020F0502020204030203" pitchFamily="34" charset="0"/>
                <a:ea typeface="Lato Medium" panose="020F0502020204030203" pitchFamily="34" charset="0"/>
                <a:cs typeface="Lato Medium" panose="020F0502020204030203" pitchFamily="34" charset="0"/>
              </a:rPr>
              <a:t>  AVANZAMENTO</a:t>
            </a:r>
          </a:p>
        </p:txBody>
      </p:sp>
    </p:spTree>
    <p:extLst>
      <p:ext uri="{BB962C8B-B14F-4D97-AF65-F5344CB8AC3E}">
        <p14:creationId xmlns:p14="http://schemas.microsoft.com/office/powerpoint/2010/main" val="8754203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a:extLst>
              <a:ext uri="{FF2B5EF4-FFF2-40B4-BE49-F238E27FC236}">
                <a16:creationId xmlns:a16="http://schemas.microsoft.com/office/drawing/2014/main" id="{3A7E5D28-9790-4275-A010-A62A3723B1D0}"/>
              </a:ext>
            </a:extLst>
          </p:cNvPr>
          <p:cNvSpPr txBox="1">
            <a:spLocks noChangeArrowheads="1"/>
          </p:cNvSpPr>
          <p:nvPr/>
        </p:nvSpPr>
        <p:spPr bwMode="auto">
          <a:xfrm>
            <a:off x="1260475" y="577850"/>
            <a:ext cx="736600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ＭＳ Ｐゴシック" charset="0"/>
                <a:cs typeface="Arial Unicode M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charset="0"/>
                <a:ea typeface="Arial Unicode MS" charset="0"/>
                <a:cs typeface="Arial Unicode MS" charset="0"/>
              </a:defRPr>
            </a:lvl9pPr>
          </a:lstStyle>
          <a:p>
            <a:pPr eaLnBrk="1" hangingPunct="1">
              <a:buSzPct val="100000"/>
              <a:defRPr/>
            </a:pPr>
            <a:endParaRPr lang="it-IT" sz="2400" dirty="0">
              <a:solidFill>
                <a:srgbClr val="FF0000"/>
              </a:solidFill>
              <a:latin typeface="Frutiger 75 Black" charset="0"/>
            </a:endParaRPr>
          </a:p>
        </p:txBody>
      </p:sp>
      <p:sp>
        <p:nvSpPr>
          <p:cNvPr id="2" name="CasellaDiTesto 1">
            <a:extLst>
              <a:ext uri="{FF2B5EF4-FFF2-40B4-BE49-F238E27FC236}">
                <a16:creationId xmlns:a16="http://schemas.microsoft.com/office/drawing/2014/main" id="{3F98DF1D-6998-4057-BDAF-AF7228FB680F}"/>
              </a:ext>
            </a:extLst>
          </p:cNvPr>
          <p:cNvSpPr txBox="1"/>
          <p:nvPr/>
        </p:nvSpPr>
        <p:spPr>
          <a:xfrm>
            <a:off x="900113" y="647700"/>
            <a:ext cx="7921625" cy="338554"/>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a:spAutoFit/>
          </a:bodyPr>
          <a:lstStyle/>
          <a:p>
            <a:pPr algn="ctr">
              <a:buClr>
                <a:srgbClr val="000000"/>
              </a:buClr>
              <a:buSzPct val="100000"/>
              <a:buFont typeface="Times New Roman" pitchFamily="18" charset="0"/>
              <a:buNone/>
              <a:defRPr/>
            </a:pPr>
            <a:r>
              <a:rPr lang="it-IT" sz="1600" dirty="0">
                <a:solidFill>
                  <a:schemeClr val="bg1"/>
                </a:solidFill>
                <a:latin typeface="Lato Black" panose="020F0502020204030203" pitchFamily="34" charset="0"/>
                <a:ea typeface="Lato Black" panose="020F0502020204030203" pitchFamily="34" charset="0"/>
                <a:cs typeface="Lato Black" panose="020F0502020204030203" pitchFamily="34" charset="0"/>
              </a:rPr>
              <a:t>GRAZIE PER L’ATTENZIONE</a:t>
            </a:r>
          </a:p>
        </p:txBody>
      </p:sp>
      <p:pic>
        <p:nvPicPr>
          <p:cNvPr id="7172" name="Picture 8" descr="\\gs.fs.comune.milano.local\ProgettiComunicazione2020\Comunicazione\IdentitaLuoghi\media\template\AreeVerdiParchi\jpg\TEMPLATE_AreeVerdei_70X50_01.jpg">
            <a:extLst>
              <a:ext uri="{FF2B5EF4-FFF2-40B4-BE49-F238E27FC236}">
                <a16:creationId xmlns:a16="http://schemas.microsoft.com/office/drawing/2014/main" id="{9F9AC4A8-8B2E-40C0-BDCE-C472DE2BE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275" y="-1258888"/>
            <a:ext cx="10795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
            <a:extLst>
              <a:ext uri="{FF2B5EF4-FFF2-40B4-BE49-F238E27FC236}">
                <a16:creationId xmlns:a16="http://schemas.microsoft.com/office/drawing/2014/main" id="{371841A3-8759-44AE-9004-6FCA4FA0A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223863"/>
            <a:ext cx="7921625" cy="4392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4" name="Immagine 5">
            <a:extLst>
              <a:ext uri="{FF2B5EF4-FFF2-40B4-BE49-F238E27FC236}">
                <a16:creationId xmlns:a16="http://schemas.microsoft.com/office/drawing/2014/main" id="{84AEA7F2-38EF-4041-BE4F-3331C8CBAF6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184775"/>
            <a:ext cx="7635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04393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5198</TotalTime>
  <Words>1256</Words>
  <Application>Microsoft Office PowerPoint</Application>
  <PresentationFormat>Personalizzato</PresentationFormat>
  <Paragraphs>121</Paragraphs>
  <Slides>9</Slides>
  <Notes>9</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9</vt:i4>
      </vt:variant>
    </vt:vector>
  </HeadingPairs>
  <TitlesOfParts>
    <vt:vector size="19" baseType="lpstr">
      <vt:lpstr>ＭＳ Ｐゴシック</vt:lpstr>
      <vt:lpstr>ＭＳ Ｐゴシック</vt:lpstr>
      <vt:lpstr>Arial</vt:lpstr>
      <vt:lpstr>Arial Unicode MS</vt:lpstr>
      <vt:lpstr>Calibri</vt:lpstr>
      <vt:lpstr>Frutiger 75 Black</vt:lpstr>
      <vt:lpstr>Lato Black</vt:lpstr>
      <vt:lpstr>Lato Medium</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Fabio Famoso</dc:creator>
  <cp:lastModifiedBy>Roberta Casciano</cp:lastModifiedBy>
  <cp:revision>360</cp:revision>
  <cp:lastPrinted>2020-01-27T18:13:29Z</cp:lastPrinted>
  <dcterms:created xsi:type="dcterms:W3CDTF">2015-12-16T11:13:48Z</dcterms:created>
  <dcterms:modified xsi:type="dcterms:W3CDTF">2023-02-06T08:53:37Z</dcterms:modified>
</cp:coreProperties>
</file>