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4" r:id="rId2"/>
    <p:sldId id="276" r:id="rId3"/>
    <p:sldId id="277" r:id="rId4"/>
    <p:sldId id="278" r:id="rId5"/>
    <p:sldId id="280" r:id="rId6"/>
    <p:sldId id="281" r:id="rId7"/>
    <p:sldId id="279" r:id="rId8"/>
    <p:sldId id="259" r:id="rId9"/>
    <p:sldId id="282" r:id="rId10"/>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6B4"/>
    <a:srgbClr val="F9FAFC"/>
    <a:srgbClr val="D2D2D2"/>
    <a:srgbClr val="D1D0D0"/>
    <a:srgbClr val="E5EAF3"/>
    <a:srgbClr val="DADADA"/>
    <a:srgbClr val="AAAAAA"/>
    <a:srgbClr val="EFF4EC"/>
    <a:srgbClr val="46821D"/>
    <a:srgbClr val="748F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100" d="100"/>
          <a:sy n="100" d="100"/>
        </p:scale>
        <p:origin x="58"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280E1-ECDF-4EEB-AEF1-5297F038C2A7}" type="doc">
      <dgm:prSet loTypeId="urn:microsoft.com/office/officeart/2008/layout/CircleAccentTimeline" loCatId="process" qsTypeId="urn:microsoft.com/office/officeart/2005/8/quickstyle/simple1" qsCatId="simple" csTypeId="urn:microsoft.com/office/officeart/2005/8/colors/accent3_2" csCatId="accent3" phldr="1"/>
      <dgm:spPr/>
      <dgm:t>
        <a:bodyPr/>
        <a:lstStyle/>
        <a:p>
          <a:endParaRPr lang="it-IT"/>
        </a:p>
      </dgm:t>
    </dgm:pt>
    <dgm:pt modelId="{36F052E1-09FE-443E-B834-F6E2EBA9B084}">
      <dgm:prSet phldrT="[Testo]" custT="1"/>
      <dgm:spPr/>
      <dgm:t>
        <a:bodyPr/>
        <a:lstStyle/>
        <a:p>
          <a:r>
            <a:rPr lang="it-IT" sz="800" dirty="0">
              <a:latin typeface="Lato Medium" panose="020F0502020204030203" pitchFamily="34" charset="0"/>
              <a:ea typeface="Lato Medium" panose="020F0502020204030203" pitchFamily="34" charset="0"/>
              <a:cs typeface="Lato Medium" panose="020F0502020204030203" pitchFamily="34" charset="0"/>
            </a:rPr>
            <a:t>APPROVAZIONE</a:t>
          </a:r>
          <a:br>
            <a:rPr lang="it-IT" sz="800" dirty="0">
              <a:latin typeface="Lato Medium" panose="020F0502020204030203" pitchFamily="34" charset="0"/>
              <a:ea typeface="Lato Medium" panose="020F0502020204030203" pitchFamily="34" charset="0"/>
              <a:cs typeface="Lato Medium" panose="020F0502020204030203" pitchFamily="34" charset="0"/>
            </a:rPr>
          </a:br>
          <a:r>
            <a:rPr lang="it-IT" sz="800" dirty="0">
              <a:latin typeface="Lato Medium" panose="020F0502020204030203" pitchFamily="34" charset="0"/>
              <a:ea typeface="Lato Medium" panose="020F0502020204030203" pitchFamily="34" charset="0"/>
              <a:cs typeface="Lato Medium" panose="020F0502020204030203" pitchFamily="34" charset="0"/>
            </a:rPr>
            <a:t>PFTE</a:t>
          </a:r>
        </a:p>
      </dgm:t>
    </dgm:pt>
    <dgm:pt modelId="{105143F5-CE46-40B6-A8B6-1D6B3BE72B0D}" type="parTrans" cxnId="{C71B320B-66BD-49A1-AB78-862D4D5998FC}">
      <dgm:prSet/>
      <dgm:spPr/>
      <dgm:t>
        <a:bodyPr/>
        <a:lstStyle/>
        <a:p>
          <a:endParaRPr lang="it-IT"/>
        </a:p>
      </dgm:t>
    </dgm:pt>
    <dgm:pt modelId="{056BA9A1-52F6-4FFB-AC2F-5596C56E76BA}" type="sibTrans" cxnId="{C71B320B-66BD-49A1-AB78-862D4D5998FC}">
      <dgm:prSet/>
      <dgm:spPr/>
      <dgm:t>
        <a:bodyPr/>
        <a:lstStyle/>
        <a:p>
          <a:endParaRPr lang="it-IT"/>
        </a:p>
      </dgm:t>
    </dgm:pt>
    <dgm:pt modelId="{FBDEDD51-EDCB-4229-A8CA-40E46B8BEBE6}">
      <dgm:prSet phldrT="[Testo]" custT="1"/>
      <dgm:spPr/>
      <dgm:t>
        <a:bodyPr/>
        <a:lstStyle/>
        <a:p>
          <a:r>
            <a:rPr lang="it-IT" sz="800" dirty="0">
              <a:latin typeface="Lato Medium" panose="020F0502020204030203" pitchFamily="34" charset="0"/>
              <a:ea typeface="Lato Medium" panose="020F0502020204030203" pitchFamily="34" charset="0"/>
              <a:cs typeface="Lato Medium" panose="020F0502020204030203" pitchFamily="34" charset="0"/>
            </a:rPr>
            <a:t>DETERMINA</a:t>
          </a:r>
          <a:br>
            <a:rPr lang="it-IT" sz="800" dirty="0">
              <a:latin typeface="Lato Medium" panose="020F0502020204030203" pitchFamily="34" charset="0"/>
              <a:ea typeface="Lato Medium" panose="020F0502020204030203" pitchFamily="34" charset="0"/>
              <a:cs typeface="Lato Medium" panose="020F0502020204030203" pitchFamily="34" charset="0"/>
            </a:rPr>
          </a:br>
          <a:r>
            <a:rPr lang="it-IT" sz="800" dirty="0">
              <a:latin typeface="Lato Medium" panose="020F0502020204030203" pitchFamily="34" charset="0"/>
              <a:ea typeface="Lato Medium" panose="020F0502020204030203" pitchFamily="34" charset="0"/>
              <a:cs typeface="Lato Medium" panose="020F0502020204030203" pitchFamily="34" charset="0"/>
            </a:rPr>
            <a:t>A</a:t>
          </a:r>
          <a:r>
            <a:rPr lang="it-IT" sz="800" baseline="0" dirty="0">
              <a:latin typeface="Lato Medium" panose="020F0502020204030203" pitchFamily="34" charset="0"/>
              <a:ea typeface="Lato Medium" panose="020F0502020204030203" pitchFamily="34" charset="0"/>
              <a:cs typeface="Lato Medium" panose="020F0502020204030203" pitchFamily="34" charset="0"/>
            </a:rPr>
            <a:t> CONTRARRE</a:t>
          </a:r>
          <a:endParaRPr lang="it-IT" sz="800" dirty="0">
            <a:latin typeface="Lato Medium" panose="020F0502020204030203" pitchFamily="34" charset="0"/>
            <a:ea typeface="Lato Medium" panose="020F0502020204030203" pitchFamily="34" charset="0"/>
            <a:cs typeface="Lato Medium" panose="020F0502020204030203" pitchFamily="34" charset="0"/>
          </a:endParaRPr>
        </a:p>
      </dgm:t>
    </dgm:pt>
    <dgm:pt modelId="{51ABE861-51D5-4B88-AA54-78918DF299AF}" type="parTrans" cxnId="{975A7C2B-768E-404F-ABB6-51FD6BE5E017}">
      <dgm:prSet/>
      <dgm:spPr/>
      <dgm:t>
        <a:bodyPr/>
        <a:lstStyle/>
        <a:p>
          <a:endParaRPr lang="it-IT"/>
        </a:p>
      </dgm:t>
    </dgm:pt>
    <dgm:pt modelId="{180A45DB-2A9F-496E-8234-12C0D11EC110}" type="sibTrans" cxnId="{975A7C2B-768E-404F-ABB6-51FD6BE5E017}">
      <dgm:prSet/>
      <dgm:spPr/>
      <dgm:t>
        <a:bodyPr/>
        <a:lstStyle/>
        <a:p>
          <a:endParaRPr lang="it-IT"/>
        </a:p>
      </dgm:t>
    </dgm:pt>
    <dgm:pt modelId="{058E4CEE-8766-4F2C-B5D4-833E17A1CC4B}">
      <dgm:prSet phldrT="[Testo]" custT="1"/>
      <dgm:spPr/>
      <dgm:t>
        <a:bodyPr/>
        <a:lstStyle/>
        <a:p>
          <a:r>
            <a:rPr lang="it-IT" sz="800" dirty="0">
              <a:latin typeface="Lato Medium" panose="020F0502020204030203" pitchFamily="34" charset="0"/>
              <a:ea typeface="Lato Medium" panose="020F0502020204030203" pitchFamily="34" charset="0"/>
              <a:cs typeface="Lato Medium" panose="020F0502020204030203" pitchFamily="34" charset="0"/>
            </a:rPr>
            <a:t>PUBBLICAZIONE</a:t>
          </a:r>
          <a:br>
            <a:rPr lang="it-IT" sz="800" dirty="0">
              <a:latin typeface="Lato Medium" panose="020F0502020204030203" pitchFamily="34" charset="0"/>
              <a:ea typeface="Lato Medium" panose="020F0502020204030203" pitchFamily="34" charset="0"/>
              <a:cs typeface="Lato Medium" panose="020F0502020204030203" pitchFamily="34" charset="0"/>
            </a:rPr>
          </a:br>
          <a:r>
            <a:rPr lang="it-IT" sz="800" dirty="0">
              <a:latin typeface="Lato Medium" panose="020F0502020204030203" pitchFamily="34" charset="0"/>
              <a:ea typeface="Lato Medium" panose="020F0502020204030203" pitchFamily="34" charset="0"/>
              <a:cs typeface="Lato Medium" panose="020F0502020204030203" pitchFamily="34" charset="0"/>
            </a:rPr>
            <a:t>BANDO DI GARA</a:t>
          </a:r>
        </a:p>
      </dgm:t>
    </dgm:pt>
    <dgm:pt modelId="{4A8F72DF-F870-44EF-9467-F20FEE9D2F40}" type="parTrans" cxnId="{BD3C2402-F852-4B69-B1C2-20100EAF815C}">
      <dgm:prSet/>
      <dgm:spPr/>
      <dgm:t>
        <a:bodyPr/>
        <a:lstStyle/>
        <a:p>
          <a:endParaRPr lang="it-IT"/>
        </a:p>
      </dgm:t>
    </dgm:pt>
    <dgm:pt modelId="{C308A521-0AF3-4A85-832E-B82D5299B888}" type="sibTrans" cxnId="{BD3C2402-F852-4B69-B1C2-20100EAF815C}">
      <dgm:prSet/>
      <dgm:spPr/>
      <dgm:t>
        <a:bodyPr/>
        <a:lstStyle/>
        <a:p>
          <a:endParaRPr lang="it-IT"/>
        </a:p>
      </dgm:t>
    </dgm:pt>
    <dgm:pt modelId="{F759FEAE-6491-4BB7-B8ED-A3E02A799317}">
      <dgm:prSet custT="1"/>
      <dgm:spPr/>
      <dgm:t>
        <a:bodyPr/>
        <a:lstStyle/>
        <a:p>
          <a:r>
            <a:rPr lang="it-IT" sz="800" dirty="0">
              <a:latin typeface="Lato Medium" panose="020F0502020204030203" pitchFamily="34" charset="0"/>
              <a:ea typeface="Lato Medium" panose="020F0502020204030203" pitchFamily="34" charset="0"/>
              <a:cs typeface="Lato Medium" panose="020F0502020204030203" pitchFamily="34" charset="0"/>
            </a:rPr>
            <a:t>AGGIUDICAZIONE</a:t>
          </a:r>
          <a:br>
            <a:rPr lang="it-IT" sz="800" dirty="0">
              <a:latin typeface="Lato Medium" panose="020F0502020204030203" pitchFamily="34" charset="0"/>
              <a:ea typeface="Lato Medium" panose="020F0502020204030203" pitchFamily="34" charset="0"/>
              <a:cs typeface="Lato Medium" panose="020F0502020204030203" pitchFamily="34" charset="0"/>
            </a:rPr>
          </a:br>
          <a:r>
            <a:rPr lang="it-IT" sz="800" dirty="0">
              <a:latin typeface="Lato Medium" panose="020F0502020204030203" pitchFamily="34" charset="0"/>
              <a:ea typeface="Lato Medium" panose="020F0502020204030203" pitchFamily="34" charset="0"/>
              <a:cs typeface="Lato Medium" panose="020F0502020204030203" pitchFamily="34" charset="0"/>
            </a:rPr>
            <a:t>DEFINITIVA</a:t>
          </a:r>
        </a:p>
      </dgm:t>
    </dgm:pt>
    <dgm:pt modelId="{78393606-9866-4706-AC25-B44C3E2A94B7}" type="parTrans" cxnId="{C12AF69C-8FA7-4DCE-8224-993039374524}">
      <dgm:prSet/>
      <dgm:spPr/>
      <dgm:t>
        <a:bodyPr/>
        <a:lstStyle/>
        <a:p>
          <a:endParaRPr lang="it-IT"/>
        </a:p>
      </dgm:t>
    </dgm:pt>
    <dgm:pt modelId="{53C7B1BB-680F-44CD-8D24-81228E284E36}" type="sibTrans" cxnId="{C12AF69C-8FA7-4DCE-8224-993039374524}">
      <dgm:prSet/>
      <dgm:spPr/>
      <dgm:t>
        <a:bodyPr/>
        <a:lstStyle/>
        <a:p>
          <a:endParaRPr lang="it-IT"/>
        </a:p>
      </dgm:t>
    </dgm:pt>
    <dgm:pt modelId="{0B3B4F50-3937-4659-B777-932063F031E9}">
      <dgm:prSet custT="1"/>
      <dgm:spPr/>
      <dgm:t>
        <a:bodyPr/>
        <a:lstStyle/>
        <a:p>
          <a:r>
            <a:rPr lang="it-IT" sz="800" dirty="0">
              <a:latin typeface="Lato Medium" panose="020F0502020204030203" pitchFamily="34" charset="0"/>
              <a:ea typeface="Lato Medium" panose="020F0502020204030203" pitchFamily="34" charset="0"/>
              <a:cs typeface="Lato Medium" panose="020F0502020204030203" pitchFamily="34" charset="0"/>
            </a:rPr>
            <a:t>STIPULA CONTRATTO</a:t>
          </a:r>
        </a:p>
      </dgm:t>
    </dgm:pt>
    <dgm:pt modelId="{0D01B241-6292-4347-BB00-472A1DD3029F}" type="parTrans" cxnId="{44AC0E0B-FC66-4E59-A6D0-6AE8F5021224}">
      <dgm:prSet/>
      <dgm:spPr/>
      <dgm:t>
        <a:bodyPr/>
        <a:lstStyle/>
        <a:p>
          <a:endParaRPr lang="it-IT"/>
        </a:p>
      </dgm:t>
    </dgm:pt>
    <dgm:pt modelId="{0176E9CD-0D38-4F82-94DD-E6EBAF5ED698}" type="sibTrans" cxnId="{44AC0E0B-FC66-4E59-A6D0-6AE8F5021224}">
      <dgm:prSet/>
      <dgm:spPr/>
      <dgm:t>
        <a:bodyPr/>
        <a:lstStyle/>
        <a:p>
          <a:endParaRPr lang="it-IT"/>
        </a:p>
      </dgm:t>
    </dgm:pt>
    <dgm:pt modelId="{5754FF2A-C6A3-4ADE-AA07-4654F9670581}">
      <dgm:prSet custT="1"/>
      <dgm:spPr/>
      <dgm:t>
        <a:bodyPr/>
        <a:lstStyle/>
        <a:p>
          <a:r>
            <a:rPr lang="it-IT" sz="8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REDAZIONE</a:t>
          </a:r>
          <a:br>
            <a:rPr lang="it-IT" sz="8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br>
          <a:r>
            <a:rPr lang="it-IT" sz="8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PROGETTO ESECUTIVO</a:t>
          </a:r>
        </a:p>
      </dgm:t>
    </dgm:pt>
    <dgm:pt modelId="{9E2D41E5-4A9B-41DD-931C-3646015C4FC4}" type="parTrans" cxnId="{0AA24AE7-C3B3-4F4B-AB1F-9B75DB9FC705}">
      <dgm:prSet/>
      <dgm:spPr/>
      <dgm:t>
        <a:bodyPr/>
        <a:lstStyle/>
        <a:p>
          <a:endParaRPr lang="it-IT"/>
        </a:p>
      </dgm:t>
    </dgm:pt>
    <dgm:pt modelId="{CDA9B0D6-B5A1-46EB-B9C8-6B1502773738}" type="sibTrans" cxnId="{0AA24AE7-C3B3-4F4B-AB1F-9B75DB9FC705}">
      <dgm:prSet/>
      <dgm:spPr/>
      <dgm:t>
        <a:bodyPr/>
        <a:lstStyle/>
        <a:p>
          <a:endParaRPr lang="it-IT"/>
        </a:p>
      </dgm:t>
    </dgm:pt>
    <dgm:pt modelId="{3A913DB3-D03C-4ED7-A577-BD15E14F1D65}">
      <dgm:prSet custT="1"/>
      <dgm:spPr/>
      <dgm:t>
        <a:bodyPr/>
        <a:lstStyle/>
        <a:p>
          <a:r>
            <a:rPr lang="it-IT" sz="8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ESAME, VERIFICA</a:t>
          </a:r>
          <a:br>
            <a:rPr lang="it-IT" sz="8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br>
          <a:r>
            <a:rPr lang="it-IT" sz="8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E VALIDAZIONE PROGETTO ESECUTIVO</a:t>
          </a:r>
        </a:p>
      </dgm:t>
    </dgm:pt>
    <dgm:pt modelId="{2AC9050C-C229-4836-9B6E-2BF2CA428A7D}" type="parTrans" cxnId="{2EAD20DF-9978-45AF-8C60-840E20A343A9}">
      <dgm:prSet/>
      <dgm:spPr/>
      <dgm:t>
        <a:bodyPr/>
        <a:lstStyle/>
        <a:p>
          <a:endParaRPr lang="it-IT"/>
        </a:p>
      </dgm:t>
    </dgm:pt>
    <dgm:pt modelId="{4762178D-05DD-4E55-B5F9-3C8E35439770}" type="sibTrans" cxnId="{2EAD20DF-9978-45AF-8C60-840E20A343A9}">
      <dgm:prSet/>
      <dgm:spPr/>
      <dgm:t>
        <a:bodyPr/>
        <a:lstStyle/>
        <a:p>
          <a:endParaRPr lang="it-IT"/>
        </a:p>
      </dgm:t>
    </dgm:pt>
    <dgm:pt modelId="{A2B65BF4-B52B-4FE7-A916-85C21BE56CF9}">
      <dgm:prSet custT="1"/>
      <dgm:spPr/>
      <dgm:t>
        <a:bodyPr/>
        <a:lstStyle/>
        <a:p>
          <a:r>
            <a:rPr lang="it-IT" sz="800" baseline="0" dirty="0">
              <a:latin typeface="Lato Medium" panose="020F0502020204030203" pitchFamily="34" charset="0"/>
              <a:ea typeface="Lato Medium" panose="020F0502020204030203" pitchFamily="34" charset="0"/>
              <a:cs typeface="Lato Medium" panose="020F0502020204030203" pitchFamily="34" charset="0"/>
            </a:rPr>
            <a:t>ESECUZIONE LAVORI</a:t>
          </a:r>
        </a:p>
      </dgm:t>
    </dgm:pt>
    <dgm:pt modelId="{2E21738E-5FB9-4B4F-AB49-1C47C3D0FB30}" type="parTrans" cxnId="{E555FEC5-041A-4845-BA20-303BC494C517}">
      <dgm:prSet/>
      <dgm:spPr/>
      <dgm:t>
        <a:bodyPr/>
        <a:lstStyle/>
        <a:p>
          <a:endParaRPr lang="it-IT"/>
        </a:p>
      </dgm:t>
    </dgm:pt>
    <dgm:pt modelId="{2859D0A9-E278-4FF2-870E-B233C1FA8D70}" type="sibTrans" cxnId="{E555FEC5-041A-4845-BA20-303BC494C517}">
      <dgm:prSet/>
      <dgm:spPr/>
      <dgm:t>
        <a:bodyPr/>
        <a:lstStyle/>
        <a:p>
          <a:endParaRPr lang="it-IT"/>
        </a:p>
      </dgm:t>
    </dgm:pt>
    <dgm:pt modelId="{AA399A89-FC1F-41F1-8679-984B0851AEB5}">
      <dgm:prSet custT="1"/>
      <dgm:spPr/>
      <dgm:t>
        <a:bodyPr/>
        <a:lstStyle/>
        <a:p>
          <a:r>
            <a:rPr lang="it-IT" sz="8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COLLAUDO</a:t>
          </a:r>
          <a:endParaRPr lang="it-IT" sz="900" dirty="0">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dgm:t>
    </dgm:pt>
    <dgm:pt modelId="{EAE443A5-E02B-4655-9F28-CCFEED0F9EC4}" type="parTrans" cxnId="{89890591-85D4-4E16-B07B-3C9727415E8C}">
      <dgm:prSet/>
      <dgm:spPr/>
      <dgm:t>
        <a:bodyPr/>
        <a:lstStyle/>
        <a:p>
          <a:endParaRPr lang="it-IT"/>
        </a:p>
      </dgm:t>
    </dgm:pt>
    <dgm:pt modelId="{17878E8F-957E-48CE-A7BD-231C9AD524EB}" type="sibTrans" cxnId="{89890591-85D4-4E16-B07B-3C9727415E8C}">
      <dgm:prSet/>
      <dgm:spPr/>
      <dgm:t>
        <a:bodyPr/>
        <a:lstStyle/>
        <a:p>
          <a:endParaRPr lang="it-IT"/>
        </a:p>
      </dgm:t>
    </dgm:pt>
    <dgm:pt modelId="{E68B3400-6E19-470F-AADE-5798ED06FF05}">
      <dgm:prSet custT="1"/>
      <dgm:spPr/>
      <dgm:t>
        <a:bodyPr/>
        <a:lstStyle/>
        <a:p>
          <a:r>
            <a:rPr lang="it-IT" sz="800" dirty="0">
              <a:latin typeface="Lato Medium" panose="020F0502020204030203" pitchFamily="34" charset="0"/>
              <a:ea typeface="Lato Medium" panose="020F0502020204030203" pitchFamily="34" charset="0"/>
              <a:cs typeface="Lato Medium" panose="020F0502020204030203" pitchFamily="34" charset="0"/>
            </a:rPr>
            <a:t>APPROVAZIONE PROGETTO ESECUTIVO</a:t>
          </a:r>
        </a:p>
      </dgm:t>
    </dgm:pt>
    <dgm:pt modelId="{30BBB889-2487-46A8-B6AC-581AA9E6F05F}" type="parTrans" cxnId="{E0FD853D-F47C-4CBA-9899-0F36DF2B7600}">
      <dgm:prSet/>
      <dgm:spPr/>
      <dgm:t>
        <a:bodyPr/>
        <a:lstStyle/>
        <a:p>
          <a:endParaRPr lang="it-IT"/>
        </a:p>
      </dgm:t>
    </dgm:pt>
    <dgm:pt modelId="{5ABC2EB3-9183-4A85-B6AE-7FFB80B6714C}" type="sibTrans" cxnId="{E0FD853D-F47C-4CBA-9899-0F36DF2B7600}">
      <dgm:prSet/>
      <dgm:spPr/>
      <dgm:t>
        <a:bodyPr/>
        <a:lstStyle/>
        <a:p>
          <a:endParaRPr lang="it-IT"/>
        </a:p>
      </dgm:t>
    </dgm:pt>
    <dgm:pt modelId="{26D3B5E0-3126-44DC-A6D5-B35C3E979E70}" type="pres">
      <dgm:prSet presAssocID="{F9E280E1-ECDF-4EEB-AEF1-5297F038C2A7}" presName="Name0" presStyleCnt="0">
        <dgm:presLayoutVars>
          <dgm:dir/>
        </dgm:presLayoutVars>
      </dgm:prSet>
      <dgm:spPr/>
    </dgm:pt>
    <dgm:pt modelId="{34642748-2FFE-460E-9B28-82CA26CF8F62}" type="pres">
      <dgm:prSet presAssocID="{36F052E1-09FE-443E-B834-F6E2EBA9B084}" presName="parComposite" presStyleCnt="0"/>
      <dgm:spPr/>
    </dgm:pt>
    <dgm:pt modelId="{7DA4AAC2-07C8-4B58-B512-599026BDB5D4}" type="pres">
      <dgm:prSet presAssocID="{36F052E1-09FE-443E-B834-F6E2EBA9B084}" presName="parBigCircle" presStyleLbl="node0" presStyleIdx="0" presStyleCnt="10"/>
      <dgm:spPr>
        <a:solidFill>
          <a:schemeClr val="accent6">
            <a:lumMod val="40000"/>
            <a:lumOff val="60000"/>
          </a:schemeClr>
        </a:solidFill>
        <a:ln>
          <a:solidFill>
            <a:schemeClr val="accent6">
              <a:lumMod val="40000"/>
              <a:lumOff val="60000"/>
            </a:schemeClr>
          </a:solidFill>
        </a:ln>
      </dgm:spPr>
    </dgm:pt>
    <dgm:pt modelId="{C8F76BB1-8960-46E1-B304-315B5C136F30}" type="pres">
      <dgm:prSet presAssocID="{36F052E1-09FE-443E-B834-F6E2EBA9B084}" presName="parTx" presStyleLbl="revTx" presStyleIdx="0" presStyleCnt="10"/>
      <dgm:spPr/>
    </dgm:pt>
    <dgm:pt modelId="{063F498C-71ED-4913-A251-96035A8B4F77}" type="pres">
      <dgm:prSet presAssocID="{36F052E1-09FE-443E-B834-F6E2EBA9B084}" presName="bSpace" presStyleCnt="0"/>
      <dgm:spPr/>
    </dgm:pt>
    <dgm:pt modelId="{28537068-697B-4652-85F7-C35D627A82B6}" type="pres">
      <dgm:prSet presAssocID="{36F052E1-09FE-443E-B834-F6E2EBA9B084}" presName="parBackupNorm" presStyleCnt="0"/>
      <dgm:spPr/>
    </dgm:pt>
    <dgm:pt modelId="{B19C8C9B-7D13-4821-BC9A-91D54B11A3B0}" type="pres">
      <dgm:prSet presAssocID="{056BA9A1-52F6-4FFB-AC2F-5596C56E76BA}" presName="parSpace" presStyleCnt="0"/>
      <dgm:spPr/>
    </dgm:pt>
    <dgm:pt modelId="{D93A161F-DDAE-4EE2-BCBA-3B48542B2E04}" type="pres">
      <dgm:prSet presAssocID="{FBDEDD51-EDCB-4229-A8CA-40E46B8BEBE6}" presName="parComposite" presStyleCnt="0"/>
      <dgm:spPr/>
    </dgm:pt>
    <dgm:pt modelId="{F88EAA6F-17F2-4786-B5B9-3E7AAED1066A}" type="pres">
      <dgm:prSet presAssocID="{FBDEDD51-EDCB-4229-A8CA-40E46B8BEBE6}" presName="parBigCircle" presStyleLbl="node0" presStyleIdx="1" presStyleCnt="10"/>
      <dgm:spPr>
        <a:solidFill>
          <a:schemeClr val="accent6">
            <a:lumMod val="40000"/>
            <a:lumOff val="60000"/>
          </a:schemeClr>
        </a:solidFill>
      </dgm:spPr>
    </dgm:pt>
    <dgm:pt modelId="{66F4A3D0-5DB4-4F2D-8C0A-32A9B8C2381B}" type="pres">
      <dgm:prSet presAssocID="{FBDEDD51-EDCB-4229-A8CA-40E46B8BEBE6}" presName="parTx" presStyleLbl="revTx" presStyleIdx="1" presStyleCnt="10"/>
      <dgm:spPr/>
    </dgm:pt>
    <dgm:pt modelId="{B21CD5AF-4DD6-4450-960A-FB8EAC699428}" type="pres">
      <dgm:prSet presAssocID="{FBDEDD51-EDCB-4229-A8CA-40E46B8BEBE6}" presName="bSpace" presStyleCnt="0"/>
      <dgm:spPr/>
    </dgm:pt>
    <dgm:pt modelId="{12120D0B-F801-4FC7-A3D9-0B7D5D58D732}" type="pres">
      <dgm:prSet presAssocID="{FBDEDD51-EDCB-4229-A8CA-40E46B8BEBE6}" presName="parBackupNorm" presStyleCnt="0"/>
      <dgm:spPr/>
    </dgm:pt>
    <dgm:pt modelId="{61131643-BCD7-4B43-99AB-5BCADFF518BC}" type="pres">
      <dgm:prSet presAssocID="{180A45DB-2A9F-496E-8234-12C0D11EC110}" presName="parSpace" presStyleCnt="0"/>
      <dgm:spPr/>
    </dgm:pt>
    <dgm:pt modelId="{5A34123B-98F6-4F40-AA69-2D1313355EC8}" type="pres">
      <dgm:prSet presAssocID="{058E4CEE-8766-4F2C-B5D4-833E17A1CC4B}" presName="parComposite" presStyleCnt="0"/>
      <dgm:spPr/>
    </dgm:pt>
    <dgm:pt modelId="{CC858E5C-8FC0-4EB5-9B1C-9AF562AAA448}" type="pres">
      <dgm:prSet presAssocID="{058E4CEE-8766-4F2C-B5D4-833E17A1CC4B}" presName="parBigCircle" presStyleLbl="node0" presStyleIdx="2" presStyleCnt="10"/>
      <dgm:spPr>
        <a:solidFill>
          <a:schemeClr val="bg1"/>
        </a:solidFill>
        <a:ln>
          <a:solidFill>
            <a:srgbClr val="C2D6B4"/>
          </a:solidFill>
        </a:ln>
      </dgm:spPr>
    </dgm:pt>
    <dgm:pt modelId="{E40F3FBC-30D9-44F6-8CA6-24DC0A044747}" type="pres">
      <dgm:prSet presAssocID="{058E4CEE-8766-4F2C-B5D4-833E17A1CC4B}" presName="parTx" presStyleLbl="revTx" presStyleIdx="2" presStyleCnt="10"/>
      <dgm:spPr/>
    </dgm:pt>
    <dgm:pt modelId="{D0A7FD5B-DDCC-4E36-A2EE-03D50D4B84CA}" type="pres">
      <dgm:prSet presAssocID="{058E4CEE-8766-4F2C-B5D4-833E17A1CC4B}" presName="bSpace" presStyleCnt="0"/>
      <dgm:spPr/>
    </dgm:pt>
    <dgm:pt modelId="{1D4F6CBF-06BC-4880-86AD-833393E3BB33}" type="pres">
      <dgm:prSet presAssocID="{058E4CEE-8766-4F2C-B5D4-833E17A1CC4B}" presName="parBackupNorm" presStyleCnt="0"/>
      <dgm:spPr/>
    </dgm:pt>
    <dgm:pt modelId="{D30C6099-648C-4334-A7B5-21906EDE5B47}" type="pres">
      <dgm:prSet presAssocID="{C308A521-0AF3-4A85-832E-B82D5299B888}" presName="parSpace" presStyleCnt="0"/>
      <dgm:spPr/>
    </dgm:pt>
    <dgm:pt modelId="{1C425C10-65B2-48EB-BDEA-A9F5FDC42E90}" type="pres">
      <dgm:prSet presAssocID="{F759FEAE-6491-4BB7-B8ED-A3E02A799317}" presName="parComposite" presStyleCnt="0"/>
      <dgm:spPr/>
    </dgm:pt>
    <dgm:pt modelId="{8A676FD3-625E-4DC8-BDEA-F5929159DA1C}" type="pres">
      <dgm:prSet presAssocID="{F759FEAE-6491-4BB7-B8ED-A3E02A799317}" presName="parBigCircle" presStyleLbl="node0" presStyleIdx="3" presStyleCnt="10"/>
      <dgm:spPr>
        <a:noFill/>
        <a:ln>
          <a:solidFill>
            <a:srgbClr val="C2D6B4"/>
          </a:solidFill>
        </a:ln>
      </dgm:spPr>
    </dgm:pt>
    <dgm:pt modelId="{91EBFED9-30A4-429F-8365-133879660AD5}" type="pres">
      <dgm:prSet presAssocID="{F759FEAE-6491-4BB7-B8ED-A3E02A799317}" presName="parTx" presStyleLbl="revTx" presStyleIdx="3" presStyleCnt="10"/>
      <dgm:spPr/>
    </dgm:pt>
    <dgm:pt modelId="{ABFE3766-FD5B-478C-82BA-14D51269E837}" type="pres">
      <dgm:prSet presAssocID="{F759FEAE-6491-4BB7-B8ED-A3E02A799317}" presName="bSpace" presStyleCnt="0"/>
      <dgm:spPr/>
    </dgm:pt>
    <dgm:pt modelId="{5A4D1BA5-09AD-43AE-8E5B-CB3D14AF1F15}" type="pres">
      <dgm:prSet presAssocID="{F759FEAE-6491-4BB7-B8ED-A3E02A799317}" presName="parBackupNorm" presStyleCnt="0"/>
      <dgm:spPr/>
    </dgm:pt>
    <dgm:pt modelId="{B1230461-462E-4EC5-B5D3-74F4C5DDB182}" type="pres">
      <dgm:prSet presAssocID="{53C7B1BB-680F-44CD-8D24-81228E284E36}" presName="parSpace" presStyleCnt="0"/>
      <dgm:spPr/>
    </dgm:pt>
    <dgm:pt modelId="{066F7D44-15EA-4807-9563-D99327CB31EA}" type="pres">
      <dgm:prSet presAssocID="{0B3B4F50-3937-4659-B777-932063F031E9}" presName="parComposite" presStyleCnt="0"/>
      <dgm:spPr/>
    </dgm:pt>
    <dgm:pt modelId="{6096EA40-235B-434D-BEA3-27CC3248E395}" type="pres">
      <dgm:prSet presAssocID="{0B3B4F50-3937-4659-B777-932063F031E9}" presName="parBigCircle" presStyleLbl="node0" presStyleIdx="4" presStyleCnt="10"/>
      <dgm:spPr>
        <a:noFill/>
        <a:ln>
          <a:solidFill>
            <a:srgbClr val="C2D6B4"/>
          </a:solidFill>
        </a:ln>
      </dgm:spPr>
    </dgm:pt>
    <dgm:pt modelId="{655E650E-EA6A-47A9-87E4-2D0533773847}" type="pres">
      <dgm:prSet presAssocID="{0B3B4F50-3937-4659-B777-932063F031E9}" presName="parTx" presStyleLbl="revTx" presStyleIdx="4" presStyleCnt="10"/>
      <dgm:spPr/>
    </dgm:pt>
    <dgm:pt modelId="{99360F16-9FBD-4BF5-A8F2-F80957E413AE}" type="pres">
      <dgm:prSet presAssocID="{0B3B4F50-3937-4659-B777-932063F031E9}" presName="bSpace" presStyleCnt="0"/>
      <dgm:spPr/>
    </dgm:pt>
    <dgm:pt modelId="{A158B1FF-58EC-470B-B67A-880C96230433}" type="pres">
      <dgm:prSet presAssocID="{0B3B4F50-3937-4659-B777-932063F031E9}" presName="parBackupNorm" presStyleCnt="0"/>
      <dgm:spPr/>
    </dgm:pt>
    <dgm:pt modelId="{F97D5624-C2E5-46A8-ACDD-5667003B727E}" type="pres">
      <dgm:prSet presAssocID="{0176E9CD-0D38-4F82-94DD-E6EBAF5ED698}" presName="parSpace" presStyleCnt="0"/>
      <dgm:spPr/>
    </dgm:pt>
    <dgm:pt modelId="{55EC6BE6-1F8D-414D-98FC-377F67BD3C15}" type="pres">
      <dgm:prSet presAssocID="{5754FF2A-C6A3-4ADE-AA07-4654F9670581}" presName="parComposite" presStyleCnt="0"/>
      <dgm:spPr/>
    </dgm:pt>
    <dgm:pt modelId="{A549B0C2-896E-4365-9EB9-34069082C09E}" type="pres">
      <dgm:prSet presAssocID="{5754FF2A-C6A3-4ADE-AA07-4654F9670581}" presName="parBigCircle" presStyleLbl="node0" presStyleIdx="5" presStyleCnt="10"/>
      <dgm:spPr>
        <a:noFill/>
        <a:ln>
          <a:solidFill>
            <a:srgbClr val="C2D6B4"/>
          </a:solidFill>
        </a:ln>
      </dgm:spPr>
    </dgm:pt>
    <dgm:pt modelId="{FCE9F8AE-87E5-4754-A93C-0908DF201EC6}" type="pres">
      <dgm:prSet presAssocID="{5754FF2A-C6A3-4ADE-AA07-4654F9670581}" presName="parTx" presStyleLbl="revTx" presStyleIdx="5" presStyleCnt="10"/>
      <dgm:spPr/>
    </dgm:pt>
    <dgm:pt modelId="{B0AE789F-FFC5-4A4A-9598-0CE02F617932}" type="pres">
      <dgm:prSet presAssocID="{5754FF2A-C6A3-4ADE-AA07-4654F9670581}" presName="bSpace" presStyleCnt="0"/>
      <dgm:spPr/>
    </dgm:pt>
    <dgm:pt modelId="{E3F19F6E-0DC8-4B19-80C2-EC06DF3528BD}" type="pres">
      <dgm:prSet presAssocID="{5754FF2A-C6A3-4ADE-AA07-4654F9670581}" presName="parBackupNorm" presStyleCnt="0"/>
      <dgm:spPr/>
    </dgm:pt>
    <dgm:pt modelId="{062B9615-6D2A-4F6F-AE24-35FA21A5073B}" type="pres">
      <dgm:prSet presAssocID="{CDA9B0D6-B5A1-46EB-B9C8-6B1502773738}" presName="parSpace" presStyleCnt="0"/>
      <dgm:spPr/>
    </dgm:pt>
    <dgm:pt modelId="{D48745B9-9699-464E-BAB5-1A2AE5973787}" type="pres">
      <dgm:prSet presAssocID="{3A913DB3-D03C-4ED7-A577-BD15E14F1D65}" presName="parComposite" presStyleCnt="0"/>
      <dgm:spPr/>
    </dgm:pt>
    <dgm:pt modelId="{DA8BDD01-BC35-4428-B0EC-F1F659745FD3}" type="pres">
      <dgm:prSet presAssocID="{3A913DB3-D03C-4ED7-A577-BD15E14F1D65}" presName="parBigCircle" presStyleLbl="node0" presStyleIdx="6" presStyleCnt="10"/>
      <dgm:spPr>
        <a:noFill/>
        <a:ln>
          <a:solidFill>
            <a:srgbClr val="C2D6B4"/>
          </a:solidFill>
        </a:ln>
      </dgm:spPr>
    </dgm:pt>
    <dgm:pt modelId="{9CFE50BB-663D-4119-9A3D-66F64C9B8C48}" type="pres">
      <dgm:prSet presAssocID="{3A913DB3-D03C-4ED7-A577-BD15E14F1D65}" presName="parTx" presStyleLbl="revTx" presStyleIdx="6" presStyleCnt="10" custLinFactNeighborY="1022"/>
      <dgm:spPr/>
    </dgm:pt>
    <dgm:pt modelId="{B8BCA966-DBF2-4997-BA1E-9ED6C1EE365D}" type="pres">
      <dgm:prSet presAssocID="{3A913DB3-D03C-4ED7-A577-BD15E14F1D65}" presName="bSpace" presStyleCnt="0"/>
      <dgm:spPr/>
    </dgm:pt>
    <dgm:pt modelId="{2632EA91-6C07-4F78-8193-D02127AEC982}" type="pres">
      <dgm:prSet presAssocID="{3A913DB3-D03C-4ED7-A577-BD15E14F1D65}" presName="parBackupNorm" presStyleCnt="0"/>
      <dgm:spPr/>
    </dgm:pt>
    <dgm:pt modelId="{A2308EF9-B48A-42E2-A328-B37DB289151C}" type="pres">
      <dgm:prSet presAssocID="{4762178D-05DD-4E55-B5F9-3C8E35439770}" presName="parSpace" presStyleCnt="0"/>
      <dgm:spPr/>
    </dgm:pt>
    <dgm:pt modelId="{EF961413-267E-4014-90F7-1C8E0D6336A1}" type="pres">
      <dgm:prSet presAssocID="{E68B3400-6E19-470F-AADE-5798ED06FF05}" presName="parComposite" presStyleCnt="0"/>
      <dgm:spPr/>
    </dgm:pt>
    <dgm:pt modelId="{7DB0F525-9F01-4C7E-ABF0-656E389D3D92}" type="pres">
      <dgm:prSet presAssocID="{E68B3400-6E19-470F-AADE-5798ED06FF05}" presName="parBigCircle" presStyleLbl="node0" presStyleIdx="7" presStyleCnt="10"/>
      <dgm:spPr>
        <a:noFill/>
        <a:ln>
          <a:solidFill>
            <a:srgbClr val="C2D6B4"/>
          </a:solidFill>
        </a:ln>
      </dgm:spPr>
    </dgm:pt>
    <dgm:pt modelId="{E1224FE2-01CA-452E-BFD4-07530C027380}" type="pres">
      <dgm:prSet presAssocID="{E68B3400-6E19-470F-AADE-5798ED06FF05}" presName="parTx" presStyleLbl="revTx" presStyleIdx="7" presStyleCnt="10"/>
      <dgm:spPr/>
    </dgm:pt>
    <dgm:pt modelId="{67765052-5DE1-4E1A-91B6-D1302544E163}" type="pres">
      <dgm:prSet presAssocID="{E68B3400-6E19-470F-AADE-5798ED06FF05}" presName="bSpace" presStyleCnt="0"/>
      <dgm:spPr/>
    </dgm:pt>
    <dgm:pt modelId="{FA21EB9D-F9FA-493B-BDFE-35119E970AD3}" type="pres">
      <dgm:prSet presAssocID="{E68B3400-6E19-470F-AADE-5798ED06FF05}" presName="parBackupNorm" presStyleCnt="0"/>
      <dgm:spPr/>
    </dgm:pt>
    <dgm:pt modelId="{CFADA280-E532-44B7-A315-92D312287CF7}" type="pres">
      <dgm:prSet presAssocID="{5ABC2EB3-9183-4A85-B6AE-7FFB80B6714C}" presName="parSpace" presStyleCnt="0"/>
      <dgm:spPr/>
    </dgm:pt>
    <dgm:pt modelId="{DE69688C-F850-4F50-BC08-E79D89C2F7A1}" type="pres">
      <dgm:prSet presAssocID="{A2B65BF4-B52B-4FE7-A916-85C21BE56CF9}" presName="parComposite" presStyleCnt="0"/>
      <dgm:spPr/>
    </dgm:pt>
    <dgm:pt modelId="{1741BA99-924A-4281-B645-44E02843D924}" type="pres">
      <dgm:prSet presAssocID="{A2B65BF4-B52B-4FE7-A916-85C21BE56CF9}" presName="parBigCircle" presStyleLbl="node0" presStyleIdx="8" presStyleCnt="10" custScaleX="93936" custScaleY="93936" custLinFactNeighborX="704" custLinFactNeighborY="704"/>
      <dgm:spPr>
        <a:noFill/>
        <a:ln>
          <a:solidFill>
            <a:srgbClr val="C2D6B4"/>
          </a:solidFill>
        </a:ln>
      </dgm:spPr>
    </dgm:pt>
    <dgm:pt modelId="{3A079D55-8F8F-4271-A4C9-935DDFE3C554}" type="pres">
      <dgm:prSet presAssocID="{A2B65BF4-B52B-4FE7-A916-85C21BE56CF9}" presName="parTx" presStyleLbl="revTx" presStyleIdx="8" presStyleCnt="10" custLinFactNeighborX="1410"/>
      <dgm:spPr/>
    </dgm:pt>
    <dgm:pt modelId="{0CDE6825-DF7D-49AA-A351-9663E5086593}" type="pres">
      <dgm:prSet presAssocID="{A2B65BF4-B52B-4FE7-A916-85C21BE56CF9}" presName="bSpace" presStyleCnt="0"/>
      <dgm:spPr/>
    </dgm:pt>
    <dgm:pt modelId="{7D02E1C6-A59A-41E0-881A-C85093801662}" type="pres">
      <dgm:prSet presAssocID="{A2B65BF4-B52B-4FE7-A916-85C21BE56CF9}" presName="parBackupNorm" presStyleCnt="0"/>
      <dgm:spPr/>
    </dgm:pt>
    <dgm:pt modelId="{7AFBF0F1-1DFE-47B8-A187-DBEB44897EAD}" type="pres">
      <dgm:prSet presAssocID="{2859D0A9-E278-4FF2-870E-B233C1FA8D70}" presName="parSpace" presStyleCnt="0"/>
      <dgm:spPr/>
    </dgm:pt>
    <dgm:pt modelId="{194477F2-0898-43A5-B50F-863BEB9D15C9}" type="pres">
      <dgm:prSet presAssocID="{AA399A89-FC1F-41F1-8679-984B0851AEB5}" presName="parComposite" presStyleCnt="0"/>
      <dgm:spPr/>
    </dgm:pt>
    <dgm:pt modelId="{7B5C8264-9C5A-4460-AA78-648536E4FBA0}" type="pres">
      <dgm:prSet presAssocID="{AA399A89-FC1F-41F1-8679-984B0851AEB5}" presName="parBigCircle" presStyleLbl="node0" presStyleIdx="9" presStyleCnt="10" custScaleX="99128" custScaleY="99128"/>
      <dgm:spPr>
        <a:solidFill>
          <a:schemeClr val="bg1"/>
        </a:solidFill>
        <a:ln>
          <a:solidFill>
            <a:schemeClr val="accent6">
              <a:lumMod val="40000"/>
              <a:lumOff val="60000"/>
            </a:schemeClr>
          </a:solidFill>
        </a:ln>
      </dgm:spPr>
    </dgm:pt>
    <dgm:pt modelId="{A1D851AF-1076-4FB5-8442-BDF090822874}" type="pres">
      <dgm:prSet presAssocID="{AA399A89-FC1F-41F1-8679-984B0851AEB5}" presName="parTx" presStyleLbl="revTx" presStyleIdx="9" presStyleCnt="10"/>
      <dgm:spPr/>
    </dgm:pt>
    <dgm:pt modelId="{5BEAC697-CF02-465A-9E60-07F8454A8DB1}" type="pres">
      <dgm:prSet presAssocID="{AA399A89-FC1F-41F1-8679-984B0851AEB5}" presName="bSpace" presStyleCnt="0"/>
      <dgm:spPr/>
    </dgm:pt>
    <dgm:pt modelId="{F2A08931-BBF6-4C08-A2F6-EE8946D1CA7E}" type="pres">
      <dgm:prSet presAssocID="{AA399A89-FC1F-41F1-8679-984B0851AEB5}" presName="parBackupNorm" presStyleCnt="0"/>
      <dgm:spPr/>
    </dgm:pt>
    <dgm:pt modelId="{F2F0D5BB-8950-400C-BBFA-203F57554211}" type="pres">
      <dgm:prSet presAssocID="{17878E8F-957E-48CE-A7BD-231C9AD524EB}" presName="parSpace" presStyleCnt="0"/>
      <dgm:spPr/>
    </dgm:pt>
  </dgm:ptLst>
  <dgm:cxnLst>
    <dgm:cxn modelId="{BD3C2402-F852-4B69-B1C2-20100EAF815C}" srcId="{F9E280E1-ECDF-4EEB-AEF1-5297F038C2A7}" destId="{058E4CEE-8766-4F2C-B5D4-833E17A1CC4B}" srcOrd="2" destOrd="0" parTransId="{4A8F72DF-F870-44EF-9467-F20FEE9D2F40}" sibTransId="{C308A521-0AF3-4A85-832E-B82D5299B888}"/>
    <dgm:cxn modelId="{44AC0E0B-FC66-4E59-A6D0-6AE8F5021224}" srcId="{F9E280E1-ECDF-4EEB-AEF1-5297F038C2A7}" destId="{0B3B4F50-3937-4659-B777-932063F031E9}" srcOrd="4" destOrd="0" parTransId="{0D01B241-6292-4347-BB00-472A1DD3029F}" sibTransId="{0176E9CD-0D38-4F82-94DD-E6EBAF5ED698}"/>
    <dgm:cxn modelId="{C71B320B-66BD-49A1-AB78-862D4D5998FC}" srcId="{F9E280E1-ECDF-4EEB-AEF1-5297F038C2A7}" destId="{36F052E1-09FE-443E-B834-F6E2EBA9B084}" srcOrd="0" destOrd="0" parTransId="{105143F5-CE46-40B6-A8B6-1D6B3BE72B0D}" sibTransId="{056BA9A1-52F6-4FFB-AC2F-5596C56E76BA}"/>
    <dgm:cxn modelId="{2DBF6E14-0D18-4D6A-A9EF-485C63FA8240}" type="presOf" srcId="{A2B65BF4-B52B-4FE7-A916-85C21BE56CF9}" destId="{3A079D55-8F8F-4271-A4C9-935DDFE3C554}" srcOrd="0" destOrd="0" presId="urn:microsoft.com/office/officeart/2008/layout/CircleAccentTimeline"/>
    <dgm:cxn modelId="{DD042419-6F09-4B11-9140-7ADAC8959191}" type="presOf" srcId="{F759FEAE-6491-4BB7-B8ED-A3E02A799317}" destId="{91EBFED9-30A4-429F-8365-133879660AD5}" srcOrd="0" destOrd="0" presId="urn:microsoft.com/office/officeart/2008/layout/CircleAccentTimeline"/>
    <dgm:cxn modelId="{CF5C5F1B-C4BF-405F-8325-CA293F0FD4A4}" type="presOf" srcId="{AA399A89-FC1F-41F1-8679-984B0851AEB5}" destId="{A1D851AF-1076-4FB5-8442-BDF090822874}" srcOrd="0" destOrd="0" presId="urn:microsoft.com/office/officeart/2008/layout/CircleAccentTimeline"/>
    <dgm:cxn modelId="{2B20671C-B1FF-42C7-A802-B7F8B3AD3716}" type="presOf" srcId="{3A913DB3-D03C-4ED7-A577-BD15E14F1D65}" destId="{9CFE50BB-663D-4119-9A3D-66F64C9B8C48}" srcOrd="0" destOrd="0" presId="urn:microsoft.com/office/officeart/2008/layout/CircleAccentTimeline"/>
    <dgm:cxn modelId="{975A7C2B-768E-404F-ABB6-51FD6BE5E017}" srcId="{F9E280E1-ECDF-4EEB-AEF1-5297F038C2A7}" destId="{FBDEDD51-EDCB-4229-A8CA-40E46B8BEBE6}" srcOrd="1" destOrd="0" parTransId="{51ABE861-51D5-4B88-AA54-78918DF299AF}" sibTransId="{180A45DB-2A9F-496E-8234-12C0D11EC110}"/>
    <dgm:cxn modelId="{E0FD853D-F47C-4CBA-9899-0F36DF2B7600}" srcId="{F9E280E1-ECDF-4EEB-AEF1-5297F038C2A7}" destId="{E68B3400-6E19-470F-AADE-5798ED06FF05}" srcOrd="7" destOrd="0" parTransId="{30BBB889-2487-46A8-B6AC-581AA9E6F05F}" sibTransId="{5ABC2EB3-9183-4A85-B6AE-7FFB80B6714C}"/>
    <dgm:cxn modelId="{F7152857-8E40-4411-932D-72B6930D79E8}" type="presOf" srcId="{0B3B4F50-3937-4659-B777-932063F031E9}" destId="{655E650E-EA6A-47A9-87E4-2D0533773847}" srcOrd="0" destOrd="0" presId="urn:microsoft.com/office/officeart/2008/layout/CircleAccentTimeline"/>
    <dgm:cxn modelId="{331CAA89-E9A2-4043-97EB-513BF859F3C0}" type="presOf" srcId="{36F052E1-09FE-443E-B834-F6E2EBA9B084}" destId="{C8F76BB1-8960-46E1-B304-315B5C136F30}" srcOrd="0" destOrd="0" presId="urn:microsoft.com/office/officeart/2008/layout/CircleAccentTimeline"/>
    <dgm:cxn modelId="{477A7C8B-853A-46E9-A98D-CB8D361CE36C}" type="presOf" srcId="{F9E280E1-ECDF-4EEB-AEF1-5297F038C2A7}" destId="{26D3B5E0-3126-44DC-A6D5-B35C3E979E70}" srcOrd="0" destOrd="0" presId="urn:microsoft.com/office/officeart/2008/layout/CircleAccentTimeline"/>
    <dgm:cxn modelId="{89890591-85D4-4E16-B07B-3C9727415E8C}" srcId="{F9E280E1-ECDF-4EEB-AEF1-5297F038C2A7}" destId="{AA399A89-FC1F-41F1-8679-984B0851AEB5}" srcOrd="9" destOrd="0" parTransId="{EAE443A5-E02B-4655-9F28-CCFEED0F9EC4}" sibTransId="{17878E8F-957E-48CE-A7BD-231C9AD524EB}"/>
    <dgm:cxn modelId="{C12AF69C-8FA7-4DCE-8224-993039374524}" srcId="{F9E280E1-ECDF-4EEB-AEF1-5297F038C2A7}" destId="{F759FEAE-6491-4BB7-B8ED-A3E02A799317}" srcOrd="3" destOrd="0" parTransId="{78393606-9866-4706-AC25-B44C3E2A94B7}" sibTransId="{53C7B1BB-680F-44CD-8D24-81228E284E36}"/>
    <dgm:cxn modelId="{44E1A9A1-3083-4C97-810F-3FC108546310}" type="presOf" srcId="{FBDEDD51-EDCB-4229-A8CA-40E46B8BEBE6}" destId="{66F4A3D0-5DB4-4F2D-8C0A-32A9B8C2381B}" srcOrd="0" destOrd="0" presId="urn:microsoft.com/office/officeart/2008/layout/CircleAccentTimeline"/>
    <dgm:cxn modelId="{1B0757A9-68F6-4E78-9FD6-5E6215533946}" type="presOf" srcId="{058E4CEE-8766-4F2C-B5D4-833E17A1CC4B}" destId="{E40F3FBC-30D9-44F6-8CA6-24DC0A044747}" srcOrd="0" destOrd="0" presId="urn:microsoft.com/office/officeart/2008/layout/CircleAccentTimeline"/>
    <dgm:cxn modelId="{E555FEC5-041A-4845-BA20-303BC494C517}" srcId="{F9E280E1-ECDF-4EEB-AEF1-5297F038C2A7}" destId="{A2B65BF4-B52B-4FE7-A916-85C21BE56CF9}" srcOrd="8" destOrd="0" parTransId="{2E21738E-5FB9-4B4F-AB49-1C47C3D0FB30}" sibTransId="{2859D0A9-E278-4FF2-870E-B233C1FA8D70}"/>
    <dgm:cxn modelId="{2EAD20DF-9978-45AF-8C60-840E20A343A9}" srcId="{F9E280E1-ECDF-4EEB-AEF1-5297F038C2A7}" destId="{3A913DB3-D03C-4ED7-A577-BD15E14F1D65}" srcOrd="6" destOrd="0" parTransId="{2AC9050C-C229-4836-9B6E-2BF2CA428A7D}" sibTransId="{4762178D-05DD-4E55-B5F9-3C8E35439770}"/>
    <dgm:cxn modelId="{34B633DF-0BC7-42EF-B10D-F1E1D8B92F87}" type="presOf" srcId="{E68B3400-6E19-470F-AADE-5798ED06FF05}" destId="{E1224FE2-01CA-452E-BFD4-07530C027380}" srcOrd="0" destOrd="0" presId="urn:microsoft.com/office/officeart/2008/layout/CircleAccentTimeline"/>
    <dgm:cxn modelId="{0AA24AE7-C3B3-4F4B-AB1F-9B75DB9FC705}" srcId="{F9E280E1-ECDF-4EEB-AEF1-5297F038C2A7}" destId="{5754FF2A-C6A3-4ADE-AA07-4654F9670581}" srcOrd="5" destOrd="0" parTransId="{9E2D41E5-4A9B-41DD-931C-3646015C4FC4}" sibTransId="{CDA9B0D6-B5A1-46EB-B9C8-6B1502773738}"/>
    <dgm:cxn modelId="{06E655EE-AD6E-4CDF-BED9-F169BEF85B4B}" type="presOf" srcId="{5754FF2A-C6A3-4ADE-AA07-4654F9670581}" destId="{FCE9F8AE-87E5-4754-A93C-0908DF201EC6}" srcOrd="0" destOrd="0" presId="urn:microsoft.com/office/officeart/2008/layout/CircleAccentTimeline"/>
    <dgm:cxn modelId="{C5EE0235-2BCE-4777-B9F6-703F35035969}" type="presParOf" srcId="{26D3B5E0-3126-44DC-A6D5-B35C3E979E70}" destId="{34642748-2FFE-460E-9B28-82CA26CF8F62}" srcOrd="0" destOrd="0" presId="urn:microsoft.com/office/officeart/2008/layout/CircleAccentTimeline"/>
    <dgm:cxn modelId="{C1B9F890-FDE8-4443-9D54-816AA2E9E0BE}" type="presParOf" srcId="{34642748-2FFE-460E-9B28-82CA26CF8F62}" destId="{7DA4AAC2-07C8-4B58-B512-599026BDB5D4}" srcOrd="0" destOrd="0" presId="urn:microsoft.com/office/officeart/2008/layout/CircleAccentTimeline"/>
    <dgm:cxn modelId="{812AD921-598A-4A22-BA20-0D48BCA383B3}" type="presParOf" srcId="{34642748-2FFE-460E-9B28-82CA26CF8F62}" destId="{C8F76BB1-8960-46E1-B304-315B5C136F30}" srcOrd="1" destOrd="0" presId="urn:microsoft.com/office/officeart/2008/layout/CircleAccentTimeline"/>
    <dgm:cxn modelId="{E8F7E9DA-1CC4-4640-9046-7E25F57092F5}" type="presParOf" srcId="{34642748-2FFE-460E-9B28-82CA26CF8F62}" destId="{063F498C-71ED-4913-A251-96035A8B4F77}" srcOrd="2" destOrd="0" presId="urn:microsoft.com/office/officeart/2008/layout/CircleAccentTimeline"/>
    <dgm:cxn modelId="{09D67C44-15ED-4CC7-B0B8-C23AE66822C8}" type="presParOf" srcId="{26D3B5E0-3126-44DC-A6D5-B35C3E979E70}" destId="{28537068-697B-4652-85F7-C35D627A82B6}" srcOrd="1" destOrd="0" presId="urn:microsoft.com/office/officeart/2008/layout/CircleAccentTimeline"/>
    <dgm:cxn modelId="{FAAE58D5-C779-4A01-A2BF-A823D7EEE617}" type="presParOf" srcId="{26D3B5E0-3126-44DC-A6D5-B35C3E979E70}" destId="{B19C8C9B-7D13-4821-BC9A-91D54B11A3B0}" srcOrd="2" destOrd="0" presId="urn:microsoft.com/office/officeart/2008/layout/CircleAccentTimeline"/>
    <dgm:cxn modelId="{6A8D78BD-EE81-4BAF-AD21-4335DF58B20C}" type="presParOf" srcId="{26D3B5E0-3126-44DC-A6D5-B35C3E979E70}" destId="{D93A161F-DDAE-4EE2-BCBA-3B48542B2E04}" srcOrd="3" destOrd="0" presId="urn:microsoft.com/office/officeart/2008/layout/CircleAccentTimeline"/>
    <dgm:cxn modelId="{72502098-4D88-40AF-A01B-DD65331EDF5F}" type="presParOf" srcId="{D93A161F-DDAE-4EE2-BCBA-3B48542B2E04}" destId="{F88EAA6F-17F2-4786-B5B9-3E7AAED1066A}" srcOrd="0" destOrd="0" presId="urn:microsoft.com/office/officeart/2008/layout/CircleAccentTimeline"/>
    <dgm:cxn modelId="{AE181596-097B-492B-8399-288790A24FE1}" type="presParOf" srcId="{D93A161F-DDAE-4EE2-BCBA-3B48542B2E04}" destId="{66F4A3D0-5DB4-4F2D-8C0A-32A9B8C2381B}" srcOrd="1" destOrd="0" presId="urn:microsoft.com/office/officeart/2008/layout/CircleAccentTimeline"/>
    <dgm:cxn modelId="{2DA7FEF7-C8E1-44A0-AE54-6A148C057F42}" type="presParOf" srcId="{D93A161F-DDAE-4EE2-BCBA-3B48542B2E04}" destId="{B21CD5AF-4DD6-4450-960A-FB8EAC699428}" srcOrd="2" destOrd="0" presId="urn:microsoft.com/office/officeart/2008/layout/CircleAccentTimeline"/>
    <dgm:cxn modelId="{6B02248A-EB22-4EA8-AFAA-9BDF2CF8173A}" type="presParOf" srcId="{26D3B5E0-3126-44DC-A6D5-B35C3E979E70}" destId="{12120D0B-F801-4FC7-A3D9-0B7D5D58D732}" srcOrd="4" destOrd="0" presId="urn:microsoft.com/office/officeart/2008/layout/CircleAccentTimeline"/>
    <dgm:cxn modelId="{634E735B-3777-4AF7-B861-39DFECC50647}" type="presParOf" srcId="{26D3B5E0-3126-44DC-A6D5-B35C3E979E70}" destId="{61131643-BCD7-4B43-99AB-5BCADFF518BC}" srcOrd="5" destOrd="0" presId="urn:microsoft.com/office/officeart/2008/layout/CircleAccentTimeline"/>
    <dgm:cxn modelId="{AE4D446E-E436-4267-B248-49351D727D70}" type="presParOf" srcId="{26D3B5E0-3126-44DC-A6D5-B35C3E979E70}" destId="{5A34123B-98F6-4F40-AA69-2D1313355EC8}" srcOrd="6" destOrd="0" presId="urn:microsoft.com/office/officeart/2008/layout/CircleAccentTimeline"/>
    <dgm:cxn modelId="{D7253FCA-B935-44DE-ACCD-94B0331AC811}" type="presParOf" srcId="{5A34123B-98F6-4F40-AA69-2D1313355EC8}" destId="{CC858E5C-8FC0-4EB5-9B1C-9AF562AAA448}" srcOrd="0" destOrd="0" presId="urn:microsoft.com/office/officeart/2008/layout/CircleAccentTimeline"/>
    <dgm:cxn modelId="{9003BC3D-918F-4CA6-B21F-08EC739A5D25}" type="presParOf" srcId="{5A34123B-98F6-4F40-AA69-2D1313355EC8}" destId="{E40F3FBC-30D9-44F6-8CA6-24DC0A044747}" srcOrd="1" destOrd="0" presId="urn:microsoft.com/office/officeart/2008/layout/CircleAccentTimeline"/>
    <dgm:cxn modelId="{075C8E3A-DE83-420B-8344-60829042248B}" type="presParOf" srcId="{5A34123B-98F6-4F40-AA69-2D1313355EC8}" destId="{D0A7FD5B-DDCC-4E36-A2EE-03D50D4B84CA}" srcOrd="2" destOrd="0" presId="urn:microsoft.com/office/officeart/2008/layout/CircleAccentTimeline"/>
    <dgm:cxn modelId="{DA71B3AF-AC7D-4815-9CE8-ECD9F097520A}" type="presParOf" srcId="{26D3B5E0-3126-44DC-A6D5-B35C3E979E70}" destId="{1D4F6CBF-06BC-4880-86AD-833393E3BB33}" srcOrd="7" destOrd="0" presId="urn:microsoft.com/office/officeart/2008/layout/CircleAccentTimeline"/>
    <dgm:cxn modelId="{4B08613D-761D-48AC-9C68-581F970D9C06}" type="presParOf" srcId="{26D3B5E0-3126-44DC-A6D5-B35C3E979E70}" destId="{D30C6099-648C-4334-A7B5-21906EDE5B47}" srcOrd="8" destOrd="0" presId="urn:microsoft.com/office/officeart/2008/layout/CircleAccentTimeline"/>
    <dgm:cxn modelId="{99888F92-D4AF-4BD8-A3F8-3B64DC98D246}" type="presParOf" srcId="{26D3B5E0-3126-44DC-A6D5-B35C3E979E70}" destId="{1C425C10-65B2-48EB-BDEA-A9F5FDC42E90}" srcOrd="9" destOrd="0" presId="urn:microsoft.com/office/officeart/2008/layout/CircleAccentTimeline"/>
    <dgm:cxn modelId="{4F684EA5-B19A-4847-8823-BBED5D4FF994}" type="presParOf" srcId="{1C425C10-65B2-48EB-BDEA-A9F5FDC42E90}" destId="{8A676FD3-625E-4DC8-BDEA-F5929159DA1C}" srcOrd="0" destOrd="0" presId="urn:microsoft.com/office/officeart/2008/layout/CircleAccentTimeline"/>
    <dgm:cxn modelId="{97FDB725-99EA-4F54-A3E4-F7A12EE2B64C}" type="presParOf" srcId="{1C425C10-65B2-48EB-BDEA-A9F5FDC42E90}" destId="{91EBFED9-30A4-429F-8365-133879660AD5}" srcOrd="1" destOrd="0" presId="urn:microsoft.com/office/officeart/2008/layout/CircleAccentTimeline"/>
    <dgm:cxn modelId="{F6CA9FC3-5DC3-49E3-B2BB-02251C525908}" type="presParOf" srcId="{1C425C10-65B2-48EB-BDEA-A9F5FDC42E90}" destId="{ABFE3766-FD5B-478C-82BA-14D51269E837}" srcOrd="2" destOrd="0" presId="urn:microsoft.com/office/officeart/2008/layout/CircleAccentTimeline"/>
    <dgm:cxn modelId="{0D4FDC50-FC1B-4669-9976-B9285C2AC08B}" type="presParOf" srcId="{26D3B5E0-3126-44DC-A6D5-B35C3E979E70}" destId="{5A4D1BA5-09AD-43AE-8E5B-CB3D14AF1F15}" srcOrd="10" destOrd="0" presId="urn:microsoft.com/office/officeart/2008/layout/CircleAccentTimeline"/>
    <dgm:cxn modelId="{670B8CF7-7DA1-49CE-8A94-C64F620F3537}" type="presParOf" srcId="{26D3B5E0-3126-44DC-A6D5-B35C3E979E70}" destId="{B1230461-462E-4EC5-B5D3-74F4C5DDB182}" srcOrd="11" destOrd="0" presId="urn:microsoft.com/office/officeart/2008/layout/CircleAccentTimeline"/>
    <dgm:cxn modelId="{7679F881-09A0-44F7-8856-8BAC3268046A}" type="presParOf" srcId="{26D3B5E0-3126-44DC-A6D5-B35C3E979E70}" destId="{066F7D44-15EA-4807-9563-D99327CB31EA}" srcOrd="12" destOrd="0" presId="urn:microsoft.com/office/officeart/2008/layout/CircleAccentTimeline"/>
    <dgm:cxn modelId="{3575EC41-0994-429C-AD69-272CEEF0462A}" type="presParOf" srcId="{066F7D44-15EA-4807-9563-D99327CB31EA}" destId="{6096EA40-235B-434D-BEA3-27CC3248E395}" srcOrd="0" destOrd="0" presId="urn:microsoft.com/office/officeart/2008/layout/CircleAccentTimeline"/>
    <dgm:cxn modelId="{54467614-3669-4631-BFD6-06B45F746C03}" type="presParOf" srcId="{066F7D44-15EA-4807-9563-D99327CB31EA}" destId="{655E650E-EA6A-47A9-87E4-2D0533773847}" srcOrd="1" destOrd="0" presId="urn:microsoft.com/office/officeart/2008/layout/CircleAccentTimeline"/>
    <dgm:cxn modelId="{B247838E-D586-4516-B2AD-3EC949B31749}" type="presParOf" srcId="{066F7D44-15EA-4807-9563-D99327CB31EA}" destId="{99360F16-9FBD-4BF5-A8F2-F80957E413AE}" srcOrd="2" destOrd="0" presId="urn:microsoft.com/office/officeart/2008/layout/CircleAccentTimeline"/>
    <dgm:cxn modelId="{6BD3B5E1-FEEC-4AA5-BCF6-8F27A482DB63}" type="presParOf" srcId="{26D3B5E0-3126-44DC-A6D5-B35C3E979E70}" destId="{A158B1FF-58EC-470B-B67A-880C96230433}" srcOrd="13" destOrd="0" presId="urn:microsoft.com/office/officeart/2008/layout/CircleAccentTimeline"/>
    <dgm:cxn modelId="{563946A9-CDE2-45AD-8693-6F33879AB3FF}" type="presParOf" srcId="{26D3B5E0-3126-44DC-A6D5-B35C3E979E70}" destId="{F97D5624-C2E5-46A8-ACDD-5667003B727E}" srcOrd="14" destOrd="0" presId="urn:microsoft.com/office/officeart/2008/layout/CircleAccentTimeline"/>
    <dgm:cxn modelId="{9BA31E5A-30C9-4FCB-ACBC-93DB2D018978}" type="presParOf" srcId="{26D3B5E0-3126-44DC-A6D5-B35C3E979E70}" destId="{55EC6BE6-1F8D-414D-98FC-377F67BD3C15}" srcOrd="15" destOrd="0" presId="urn:microsoft.com/office/officeart/2008/layout/CircleAccentTimeline"/>
    <dgm:cxn modelId="{866D2897-AF53-409A-A88F-48174EE2ED2B}" type="presParOf" srcId="{55EC6BE6-1F8D-414D-98FC-377F67BD3C15}" destId="{A549B0C2-896E-4365-9EB9-34069082C09E}" srcOrd="0" destOrd="0" presId="urn:microsoft.com/office/officeart/2008/layout/CircleAccentTimeline"/>
    <dgm:cxn modelId="{1FF2D4FD-A5A4-408F-9236-B27DA3AD088C}" type="presParOf" srcId="{55EC6BE6-1F8D-414D-98FC-377F67BD3C15}" destId="{FCE9F8AE-87E5-4754-A93C-0908DF201EC6}" srcOrd="1" destOrd="0" presId="urn:microsoft.com/office/officeart/2008/layout/CircleAccentTimeline"/>
    <dgm:cxn modelId="{DCC9318E-9857-4CA7-9B78-7A9E15F16D0F}" type="presParOf" srcId="{55EC6BE6-1F8D-414D-98FC-377F67BD3C15}" destId="{B0AE789F-FFC5-4A4A-9598-0CE02F617932}" srcOrd="2" destOrd="0" presId="urn:microsoft.com/office/officeart/2008/layout/CircleAccentTimeline"/>
    <dgm:cxn modelId="{65B33D78-CD98-4A46-AC3E-BF00CF21535C}" type="presParOf" srcId="{26D3B5E0-3126-44DC-A6D5-B35C3E979E70}" destId="{E3F19F6E-0DC8-4B19-80C2-EC06DF3528BD}" srcOrd="16" destOrd="0" presId="urn:microsoft.com/office/officeart/2008/layout/CircleAccentTimeline"/>
    <dgm:cxn modelId="{417A6CC5-CE7E-4422-8659-94B4B8AAB886}" type="presParOf" srcId="{26D3B5E0-3126-44DC-A6D5-B35C3E979E70}" destId="{062B9615-6D2A-4F6F-AE24-35FA21A5073B}" srcOrd="17" destOrd="0" presId="urn:microsoft.com/office/officeart/2008/layout/CircleAccentTimeline"/>
    <dgm:cxn modelId="{5C893BE9-8639-40D7-B259-68EF38E7532D}" type="presParOf" srcId="{26D3B5E0-3126-44DC-A6D5-B35C3E979E70}" destId="{D48745B9-9699-464E-BAB5-1A2AE5973787}" srcOrd="18" destOrd="0" presId="urn:microsoft.com/office/officeart/2008/layout/CircleAccentTimeline"/>
    <dgm:cxn modelId="{11546D46-9C21-4757-9BA0-F51A93A5E77A}" type="presParOf" srcId="{D48745B9-9699-464E-BAB5-1A2AE5973787}" destId="{DA8BDD01-BC35-4428-B0EC-F1F659745FD3}" srcOrd="0" destOrd="0" presId="urn:microsoft.com/office/officeart/2008/layout/CircleAccentTimeline"/>
    <dgm:cxn modelId="{749AB556-2FE5-495F-9721-BB5EA6FF63CB}" type="presParOf" srcId="{D48745B9-9699-464E-BAB5-1A2AE5973787}" destId="{9CFE50BB-663D-4119-9A3D-66F64C9B8C48}" srcOrd="1" destOrd="0" presId="urn:microsoft.com/office/officeart/2008/layout/CircleAccentTimeline"/>
    <dgm:cxn modelId="{976297B5-17A7-46F6-B342-42F34E323B53}" type="presParOf" srcId="{D48745B9-9699-464E-BAB5-1A2AE5973787}" destId="{B8BCA966-DBF2-4997-BA1E-9ED6C1EE365D}" srcOrd="2" destOrd="0" presId="urn:microsoft.com/office/officeart/2008/layout/CircleAccentTimeline"/>
    <dgm:cxn modelId="{D87CE75E-4349-464B-9E9D-C25B50DE2D3F}" type="presParOf" srcId="{26D3B5E0-3126-44DC-A6D5-B35C3E979E70}" destId="{2632EA91-6C07-4F78-8193-D02127AEC982}" srcOrd="19" destOrd="0" presId="urn:microsoft.com/office/officeart/2008/layout/CircleAccentTimeline"/>
    <dgm:cxn modelId="{ADD9249F-B78C-40F9-9FFE-EB578623D409}" type="presParOf" srcId="{26D3B5E0-3126-44DC-A6D5-B35C3E979E70}" destId="{A2308EF9-B48A-42E2-A328-B37DB289151C}" srcOrd="20" destOrd="0" presId="urn:microsoft.com/office/officeart/2008/layout/CircleAccentTimeline"/>
    <dgm:cxn modelId="{7E0FA5EE-E860-45CE-B620-73282B16535E}" type="presParOf" srcId="{26D3B5E0-3126-44DC-A6D5-B35C3E979E70}" destId="{EF961413-267E-4014-90F7-1C8E0D6336A1}" srcOrd="21" destOrd="0" presId="urn:microsoft.com/office/officeart/2008/layout/CircleAccentTimeline"/>
    <dgm:cxn modelId="{607B53E6-7F04-4D5F-902C-795BF971FFB4}" type="presParOf" srcId="{EF961413-267E-4014-90F7-1C8E0D6336A1}" destId="{7DB0F525-9F01-4C7E-ABF0-656E389D3D92}" srcOrd="0" destOrd="0" presId="urn:microsoft.com/office/officeart/2008/layout/CircleAccentTimeline"/>
    <dgm:cxn modelId="{8D311659-24F4-4DE4-989B-D7E2FCF1A14D}" type="presParOf" srcId="{EF961413-267E-4014-90F7-1C8E0D6336A1}" destId="{E1224FE2-01CA-452E-BFD4-07530C027380}" srcOrd="1" destOrd="0" presId="urn:microsoft.com/office/officeart/2008/layout/CircleAccentTimeline"/>
    <dgm:cxn modelId="{CA4B0A5B-14A2-4249-8DA7-A36E5DC0A0A5}" type="presParOf" srcId="{EF961413-267E-4014-90F7-1C8E0D6336A1}" destId="{67765052-5DE1-4E1A-91B6-D1302544E163}" srcOrd="2" destOrd="0" presId="urn:microsoft.com/office/officeart/2008/layout/CircleAccentTimeline"/>
    <dgm:cxn modelId="{0E0ADF9C-F03A-4D9E-993B-B73BBDB79C8B}" type="presParOf" srcId="{26D3B5E0-3126-44DC-A6D5-B35C3E979E70}" destId="{FA21EB9D-F9FA-493B-BDFE-35119E970AD3}" srcOrd="22" destOrd="0" presId="urn:microsoft.com/office/officeart/2008/layout/CircleAccentTimeline"/>
    <dgm:cxn modelId="{ACA0744A-500E-4FF7-B197-8F03B06BA5B9}" type="presParOf" srcId="{26D3B5E0-3126-44DC-A6D5-B35C3E979E70}" destId="{CFADA280-E532-44B7-A315-92D312287CF7}" srcOrd="23" destOrd="0" presId="urn:microsoft.com/office/officeart/2008/layout/CircleAccentTimeline"/>
    <dgm:cxn modelId="{D963B766-F677-4853-AC2C-FE04E9541AAF}" type="presParOf" srcId="{26D3B5E0-3126-44DC-A6D5-B35C3E979E70}" destId="{DE69688C-F850-4F50-BC08-E79D89C2F7A1}" srcOrd="24" destOrd="0" presId="urn:microsoft.com/office/officeart/2008/layout/CircleAccentTimeline"/>
    <dgm:cxn modelId="{DE3418E9-F934-4EC2-91A9-B4B2ACBA8AA0}" type="presParOf" srcId="{DE69688C-F850-4F50-BC08-E79D89C2F7A1}" destId="{1741BA99-924A-4281-B645-44E02843D924}" srcOrd="0" destOrd="0" presId="urn:microsoft.com/office/officeart/2008/layout/CircleAccentTimeline"/>
    <dgm:cxn modelId="{072B6F52-E97B-4532-94D7-143B9E9B33A3}" type="presParOf" srcId="{DE69688C-F850-4F50-BC08-E79D89C2F7A1}" destId="{3A079D55-8F8F-4271-A4C9-935DDFE3C554}" srcOrd="1" destOrd="0" presId="urn:microsoft.com/office/officeart/2008/layout/CircleAccentTimeline"/>
    <dgm:cxn modelId="{80D15A60-1D4E-4BE3-8918-58AB331C4078}" type="presParOf" srcId="{DE69688C-F850-4F50-BC08-E79D89C2F7A1}" destId="{0CDE6825-DF7D-49AA-A351-9663E5086593}" srcOrd="2" destOrd="0" presId="urn:microsoft.com/office/officeart/2008/layout/CircleAccentTimeline"/>
    <dgm:cxn modelId="{3C4A2951-59CF-4E12-9525-E77C037AEE08}" type="presParOf" srcId="{26D3B5E0-3126-44DC-A6D5-B35C3E979E70}" destId="{7D02E1C6-A59A-41E0-881A-C85093801662}" srcOrd="25" destOrd="0" presId="urn:microsoft.com/office/officeart/2008/layout/CircleAccentTimeline"/>
    <dgm:cxn modelId="{A7083456-4F9B-4A41-B600-5852FB438089}" type="presParOf" srcId="{26D3B5E0-3126-44DC-A6D5-B35C3E979E70}" destId="{7AFBF0F1-1DFE-47B8-A187-DBEB44897EAD}" srcOrd="26" destOrd="0" presId="urn:microsoft.com/office/officeart/2008/layout/CircleAccentTimeline"/>
    <dgm:cxn modelId="{A36ABD90-DA92-4355-906C-252267CE2192}" type="presParOf" srcId="{26D3B5E0-3126-44DC-A6D5-B35C3E979E70}" destId="{194477F2-0898-43A5-B50F-863BEB9D15C9}" srcOrd="27" destOrd="0" presId="urn:microsoft.com/office/officeart/2008/layout/CircleAccentTimeline"/>
    <dgm:cxn modelId="{69C094F1-0D1C-4C31-A62A-3D1D748F42CA}" type="presParOf" srcId="{194477F2-0898-43A5-B50F-863BEB9D15C9}" destId="{7B5C8264-9C5A-4460-AA78-648536E4FBA0}" srcOrd="0" destOrd="0" presId="urn:microsoft.com/office/officeart/2008/layout/CircleAccentTimeline"/>
    <dgm:cxn modelId="{13ECF3DD-CBC1-47FC-9450-E53AECD387BB}" type="presParOf" srcId="{194477F2-0898-43A5-B50F-863BEB9D15C9}" destId="{A1D851AF-1076-4FB5-8442-BDF090822874}" srcOrd="1" destOrd="0" presId="urn:microsoft.com/office/officeart/2008/layout/CircleAccentTimeline"/>
    <dgm:cxn modelId="{F57CB95A-87A8-4EDC-B9D7-55D2AC4C170A}" type="presParOf" srcId="{194477F2-0898-43A5-B50F-863BEB9D15C9}" destId="{5BEAC697-CF02-465A-9E60-07F8454A8DB1}" srcOrd="2" destOrd="0" presId="urn:microsoft.com/office/officeart/2008/layout/CircleAccentTimeline"/>
    <dgm:cxn modelId="{E62EF02C-8EE6-460C-B470-FD9E066EC5DB}" type="presParOf" srcId="{26D3B5E0-3126-44DC-A6D5-B35C3E979E70}" destId="{F2A08931-BBF6-4C08-A2F6-EE8946D1CA7E}" srcOrd="28" destOrd="0" presId="urn:microsoft.com/office/officeart/2008/layout/CircleAccentTimeline"/>
    <dgm:cxn modelId="{2449C6BE-FC67-465E-8BCA-755829E53339}" type="presParOf" srcId="{26D3B5E0-3126-44DC-A6D5-B35C3E979E70}" destId="{F2F0D5BB-8950-400C-BBFA-203F57554211}" srcOrd="29"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4AAC2-07C8-4B58-B512-599026BDB5D4}">
      <dsp:nvSpPr>
        <dsp:cNvPr id="0" name=""/>
        <dsp:cNvSpPr/>
      </dsp:nvSpPr>
      <dsp:spPr>
        <a:xfrm>
          <a:off x="67340" y="910181"/>
          <a:ext cx="754977" cy="754977"/>
        </a:xfrm>
        <a:prstGeom prst="donut">
          <a:avLst>
            <a:gd name="adj" fmla="val 20000"/>
          </a:avLst>
        </a:prstGeom>
        <a:solidFill>
          <a:schemeClr val="accent6">
            <a:lumMod val="40000"/>
            <a:lumOff val="60000"/>
          </a:schemeClr>
        </a:solid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F76BB1-8960-46E1-B304-315B5C136F30}">
      <dsp:nvSpPr>
        <dsp:cNvPr id="0" name=""/>
        <dsp:cNvSpPr/>
      </dsp:nvSpPr>
      <dsp:spPr>
        <a:xfrm rot="17700000">
          <a:off x="333360" y="294720"/>
          <a:ext cx="938520" cy="45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l" defTabSz="355600">
            <a:lnSpc>
              <a:spcPct val="90000"/>
            </a:lnSpc>
            <a:spcBef>
              <a:spcPct val="0"/>
            </a:spcBef>
            <a:spcAft>
              <a:spcPct val="35000"/>
            </a:spcAft>
            <a:buNone/>
          </a:pPr>
          <a:r>
            <a:rPr lang="it-IT" sz="800" kern="1200" dirty="0">
              <a:latin typeface="Lato Medium" panose="020F0502020204030203" pitchFamily="34" charset="0"/>
              <a:ea typeface="Lato Medium" panose="020F0502020204030203" pitchFamily="34" charset="0"/>
              <a:cs typeface="Lato Medium" panose="020F0502020204030203" pitchFamily="34" charset="0"/>
            </a:rPr>
            <a:t>APPROVAZIONE</a:t>
          </a:r>
          <a:br>
            <a:rPr lang="it-IT" sz="800" kern="1200" dirty="0">
              <a:latin typeface="Lato Medium" panose="020F0502020204030203" pitchFamily="34" charset="0"/>
              <a:ea typeface="Lato Medium" panose="020F0502020204030203" pitchFamily="34" charset="0"/>
              <a:cs typeface="Lato Medium" panose="020F0502020204030203" pitchFamily="34" charset="0"/>
            </a:rPr>
          </a:br>
          <a:r>
            <a:rPr lang="it-IT" sz="800" kern="1200" dirty="0">
              <a:latin typeface="Lato Medium" panose="020F0502020204030203" pitchFamily="34" charset="0"/>
              <a:ea typeface="Lato Medium" panose="020F0502020204030203" pitchFamily="34" charset="0"/>
              <a:cs typeface="Lato Medium" panose="020F0502020204030203" pitchFamily="34" charset="0"/>
            </a:rPr>
            <a:t>PFTE</a:t>
          </a:r>
        </a:p>
      </dsp:txBody>
      <dsp:txXfrm>
        <a:off x="333360" y="294720"/>
        <a:ext cx="938520" cy="452294"/>
      </dsp:txXfrm>
    </dsp:sp>
    <dsp:sp modelId="{F88EAA6F-17F2-4786-B5B9-3E7AAED1066A}">
      <dsp:nvSpPr>
        <dsp:cNvPr id="0" name=""/>
        <dsp:cNvSpPr/>
      </dsp:nvSpPr>
      <dsp:spPr>
        <a:xfrm>
          <a:off x="879245" y="910181"/>
          <a:ext cx="754977" cy="754977"/>
        </a:xfrm>
        <a:prstGeom prst="donut">
          <a:avLst>
            <a:gd name="adj" fmla="val 2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F4A3D0-5DB4-4F2D-8C0A-32A9B8C2381B}">
      <dsp:nvSpPr>
        <dsp:cNvPr id="0" name=""/>
        <dsp:cNvSpPr/>
      </dsp:nvSpPr>
      <dsp:spPr>
        <a:xfrm rot="17700000">
          <a:off x="1145265" y="294720"/>
          <a:ext cx="938520" cy="45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l" defTabSz="355600">
            <a:lnSpc>
              <a:spcPct val="90000"/>
            </a:lnSpc>
            <a:spcBef>
              <a:spcPct val="0"/>
            </a:spcBef>
            <a:spcAft>
              <a:spcPct val="35000"/>
            </a:spcAft>
            <a:buNone/>
          </a:pPr>
          <a:r>
            <a:rPr lang="it-IT" sz="800" kern="1200" dirty="0">
              <a:latin typeface="Lato Medium" panose="020F0502020204030203" pitchFamily="34" charset="0"/>
              <a:ea typeface="Lato Medium" panose="020F0502020204030203" pitchFamily="34" charset="0"/>
              <a:cs typeface="Lato Medium" panose="020F0502020204030203" pitchFamily="34" charset="0"/>
            </a:rPr>
            <a:t>DETERMINA</a:t>
          </a:r>
          <a:br>
            <a:rPr lang="it-IT" sz="800" kern="1200" dirty="0">
              <a:latin typeface="Lato Medium" panose="020F0502020204030203" pitchFamily="34" charset="0"/>
              <a:ea typeface="Lato Medium" panose="020F0502020204030203" pitchFamily="34" charset="0"/>
              <a:cs typeface="Lato Medium" panose="020F0502020204030203" pitchFamily="34" charset="0"/>
            </a:rPr>
          </a:br>
          <a:r>
            <a:rPr lang="it-IT" sz="800" kern="1200" dirty="0">
              <a:latin typeface="Lato Medium" panose="020F0502020204030203" pitchFamily="34" charset="0"/>
              <a:ea typeface="Lato Medium" panose="020F0502020204030203" pitchFamily="34" charset="0"/>
              <a:cs typeface="Lato Medium" panose="020F0502020204030203" pitchFamily="34" charset="0"/>
            </a:rPr>
            <a:t>A</a:t>
          </a:r>
          <a:r>
            <a:rPr lang="it-IT" sz="800" kern="1200" baseline="0" dirty="0">
              <a:latin typeface="Lato Medium" panose="020F0502020204030203" pitchFamily="34" charset="0"/>
              <a:ea typeface="Lato Medium" panose="020F0502020204030203" pitchFamily="34" charset="0"/>
              <a:cs typeface="Lato Medium" panose="020F0502020204030203" pitchFamily="34" charset="0"/>
            </a:rPr>
            <a:t> CONTRARRE</a:t>
          </a:r>
          <a:endParaRPr lang="it-IT" sz="800" kern="1200" dirty="0">
            <a:latin typeface="Lato Medium" panose="020F0502020204030203" pitchFamily="34" charset="0"/>
            <a:ea typeface="Lato Medium" panose="020F0502020204030203" pitchFamily="34" charset="0"/>
            <a:cs typeface="Lato Medium" panose="020F0502020204030203" pitchFamily="34" charset="0"/>
          </a:endParaRPr>
        </a:p>
      </dsp:txBody>
      <dsp:txXfrm>
        <a:off x="1145265" y="294720"/>
        <a:ext cx="938520" cy="452294"/>
      </dsp:txXfrm>
    </dsp:sp>
    <dsp:sp modelId="{CC858E5C-8FC0-4EB5-9B1C-9AF562AAA448}">
      <dsp:nvSpPr>
        <dsp:cNvPr id="0" name=""/>
        <dsp:cNvSpPr/>
      </dsp:nvSpPr>
      <dsp:spPr>
        <a:xfrm>
          <a:off x="1691150" y="910181"/>
          <a:ext cx="754977" cy="754977"/>
        </a:xfrm>
        <a:prstGeom prst="donut">
          <a:avLst>
            <a:gd name="adj" fmla="val 20000"/>
          </a:avLst>
        </a:prstGeom>
        <a:solidFill>
          <a:schemeClr val="bg1"/>
        </a:solidFill>
        <a:ln w="12700" cap="flat" cmpd="sng" algn="ctr">
          <a:solidFill>
            <a:srgbClr val="C2D6B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0F3FBC-30D9-44F6-8CA6-24DC0A044747}">
      <dsp:nvSpPr>
        <dsp:cNvPr id="0" name=""/>
        <dsp:cNvSpPr/>
      </dsp:nvSpPr>
      <dsp:spPr>
        <a:xfrm rot="17700000">
          <a:off x="1957170" y="294720"/>
          <a:ext cx="938520" cy="45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l" defTabSz="355600">
            <a:lnSpc>
              <a:spcPct val="90000"/>
            </a:lnSpc>
            <a:spcBef>
              <a:spcPct val="0"/>
            </a:spcBef>
            <a:spcAft>
              <a:spcPct val="35000"/>
            </a:spcAft>
            <a:buNone/>
          </a:pPr>
          <a:r>
            <a:rPr lang="it-IT" sz="800" kern="1200" dirty="0">
              <a:latin typeface="Lato Medium" panose="020F0502020204030203" pitchFamily="34" charset="0"/>
              <a:ea typeface="Lato Medium" panose="020F0502020204030203" pitchFamily="34" charset="0"/>
              <a:cs typeface="Lato Medium" panose="020F0502020204030203" pitchFamily="34" charset="0"/>
            </a:rPr>
            <a:t>PUBBLICAZIONE</a:t>
          </a:r>
          <a:br>
            <a:rPr lang="it-IT" sz="800" kern="1200" dirty="0">
              <a:latin typeface="Lato Medium" panose="020F0502020204030203" pitchFamily="34" charset="0"/>
              <a:ea typeface="Lato Medium" panose="020F0502020204030203" pitchFamily="34" charset="0"/>
              <a:cs typeface="Lato Medium" panose="020F0502020204030203" pitchFamily="34" charset="0"/>
            </a:rPr>
          </a:br>
          <a:r>
            <a:rPr lang="it-IT" sz="800" kern="1200" dirty="0">
              <a:latin typeface="Lato Medium" panose="020F0502020204030203" pitchFamily="34" charset="0"/>
              <a:ea typeface="Lato Medium" panose="020F0502020204030203" pitchFamily="34" charset="0"/>
              <a:cs typeface="Lato Medium" panose="020F0502020204030203" pitchFamily="34" charset="0"/>
            </a:rPr>
            <a:t>BANDO DI GARA</a:t>
          </a:r>
        </a:p>
      </dsp:txBody>
      <dsp:txXfrm>
        <a:off x="1957170" y="294720"/>
        <a:ext cx="938520" cy="452294"/>
      </dsp:txXfrm>
    </dsp:sp>
    <dsp:sp modelId="{8A676FD3-625E-4DC8-BDEA-F5929159DA1C}">
      <dsp:nvSpPr>
        <dsp:cNvPr id="0" name=""/>
        <dsp:cNvSpPr/>
      </dsp:nvSpPr>
      <dsp:spPr>
        <a:xfrm>
          <a:off x="2503055" y="910181"/>
          <a:ext cx="754977" cy="754977"/>
        </a:xfrm>
        <a:prstGeom prst="donut">
          <a:avLst>
            <a:gd name="adj" fmla="val 20000"/>
          </a:avLst>
        </a:prstGeom>
        <a:noFill/>
        <a:ln w="12700" cap="flat" cmpd="sng" algn="ctr">
          <a:solidFill>
            <a:srgbClr val="C2D6B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BFED9-30A4-429F-8365-133879660AD5}">
      <dsp:nvSpPr>
        <dsp:cNvPr id="0" name=""/>
        <dsp:cNvSpPr/>
      </dsp:nvSpPr>
      <dsp:spPr>
        <a:xfrm rot="17700000">
          <a:off x="2769075" y="294720"/>
          <a:ext cx="938520" cy="45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l" defTabSz="355600">
            <a:lnSpc>
              <a:spcPct val="90000"/>
            </a:lnSpc>
            <a:spcBef>
              <a:spcPct val="0"/>
            </a:spcBef>
            <a:spcAft>
              <a:spcPct val="35000"/>
            </a:spcAft>
            <a:buNone/>
          </a:pPr>
          <a:r>
            <a:rPr lang="it-IT" sz="800" kern="1200" dirty="0">
              <a:latin typeface="Lato Medium" panose="020F0502020204030203" pitchFamily="34" charset="0"/>
              <a:ea typeface="Lato Medium" panose="020F0502020204030203" pitchFamily="34" charset="0"/>
              <a:cs typeface="Lato Medium" panose="020F0502020204030203" pitchFamily="34" charset="0"/>
            </a:rPr>
            <a:t>AGGIUDICAZIONE</a:t>
          </a:r>
          <a:br>
            <a:rPr lang="it-IT" sz="800" kern="1200" dirty="0">
              <a:latin typeface="Lato Medium" panose="020F0502020204030203" pitchFamily="34" charset="0"/>
              <a:ea typeface="Lato Medium" panose="020F0502020204030203" pitchFamily="34" charset="0"/>
              <a:cs typeface="Lato Medium" panose="020F0502020204030203" pitchFamily="34" charset="0"/>
            </a:rPr>
          </a:br>
          <a:r>
            <a:rPr lang="it-IT" sz="800" kern="1200" dirty="0">
              <a:latin typeface="Lato Medium" panose="020F0502020204030203" pitchFamily="34" charset="0"/>
              <a:ea typeface="Lato Medium" panose="020F0502020204030203" pitchFamily="34" charset="0"/>
              <a:cs typeface="Lato Medium" panose="020F0502020204030203" pitchFamily="34" charset="0"/>
            </a:rPr>
            <a:t>DEFINITIVA</a:t>
          </a:r>
        </a:p>
      </dsp:txBody>
      <dsp:txXfrm>
        <a:off x="2769075" y="294720"/>
        <a:ext cx="938520" cy="452294"/>
      </dsp:txXfrm>
    </dsp:sp>
    <dsp:sp modelId="{6096EA40-235B-434D-BEA3-27CC3248E395}">
      <dsp:nvSpPr>
        <dsp:cNvPr id="0" name=""/>
        <dsp:cNvSpPr/>
      </dsp:nvSpPr>
      <dsp:spPr>
        <a:xfrm>
          <a:off x="3314960" y="910181"/>
          <a:ext cx="754977" cy="754977"/>
        </a:xfrm>
        <a:prstGeom prst="donut">
          <a:avLst>
            <a:gd name="adj" fmla="val 20000"/>
          </a:avLst>
        </a:prstGeom>
        <a:noFill/>
        <a:ln w="12700" cap="flat" cmpd="sng" algn="ctr">
          <a:solidFill>
            <a:srgbClr val="C2D6B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5E650E-EA6A-47A9-87E4-2D0533773847}">
      <dsp:nvSpPr>
        <dsp:cNvPr id="0" name=""/>
        <dsp:cNvSpPr/>
      </dsp:nvSpPr>
      <dsp:spPr>
        <a:xfrm rot="17700000">
          <a:off x="3580980" y="294720"/>
          <a:ext cx="938520" cy="45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l" defTabSz="355600">
            <a:lnSpc>
              <a:spcPct val="90000"/>
            </a:lnSpc>
            <a:spcBef>
              <a:spcPct val="0"/>
            </a:spcBef>
            <a:spcAft>
              <a:spcPct val="35000"/>
            </a:spcAft>
            <a:buNone/>
          </a:pPr>
          <a:r>
            <a:rPr lang="it-IT" sz="800" kern="1200" dirty="0">
              <a:latin typeface="Lato Medium" panose="020F0502020204030203" pitchFamily="34" charset="0"/>
              <a:ea typeface="Lato Medium" panose="020F0502020204030203" pitchFamily="34" charset="0"/>
              <a:cs typeface="Lato Medium" panose="020F0502020204030203" pitchFamily="34" charset="0"/>
            </a:rPr>
            <a:t>STIPULA CONTRATTO</a:t>
          </a:r>
        </a:p>
      </dsp:txBody>
      <dsp:txXfrm>
        <a:off x="3580980" y="294720"/>
        <a:ext cx="938520" cy="452294"/>
      </dsp:txXfrm>
    </dsp:sp>
    <dsp:sp modelId="{A549B0C2-896E-4365-9EB9-34069082C09E}">
      <dsp:nvSpPr>
        <dsp:cNvPr id="0" name=""/>
        <dsp:cNvSpPr/>
      </dsp:nvSpPr>
      <dsp:spPr>
        <a:xfrm>
          <a:off x="4126865" y="910181"/>
          <a:ext cx="754977" cy="754977"/>
        </a:xfrm>
        <a:prstGeom prst="donut">
          <a:avLst>
            <a:gd name="adj" fmla="val 20000"/>
          </a:avLst>
        </a:prstGeom>
        <a:noFill/>
        <a:ln w="12700" cap="flat" cmpd="sng" algn="ctr">
          <a:solidFill>
            <a:srgbClr val="C2D6B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E9F8AE-87E5-4754-A93C-0908DF201EC6}">
      <dsp:nvSpPr>
        <dsp:cNvPr id="0" name=""/>
        <dsp:cNvSpPr/>
      </dsp:nvSpPr>
      <dsp:spPr>
        <a:xfrm rot="17700000">
          <a:off x="4392885" y="294720"/>
          <a:ext cx="938520" cy="45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l" defTabSz="355600">
            <a:lnSpc>
              <a:spcPct val="90000"/>
            </a:lnSpc>
            <a:spcBef>
              <a:spcPct val="0"/>
            </a:spcBef>
            <a:spcAft>
              <a:spcPct val="35000"/>
            </a:spcAft>
            <a:buNone/>
          </a:pPr>
          <a:r>
            <a:rPr lang="it-IT" sz="800" kern="12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REDAZIONE</a:t>
          </a:r>
          <a:br>
            <a:rPr lang="it-IT" sz="800" kern="12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br>
          <a:r>
            <a:rPr lang="it-IT" sz="800" kern="12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PROGETTO ESECUTIVO</a:t>
          </a:r>
        </a:p>
      </dsp:txBody>
      <dsp:txXfrm>
        <a:off x="4392885" y="294720"/>
        <a:ext cx="938520" cy="452294"/>
      </dsp:txXfrm>
    </dsp:sp>
    <dsp:sp modelId="{DA8BDD01-BC35-4428-B0EC-F1F659745FD3}">
      <dsp:nvSpPr>
        <dsp:cNvPr id="0" name=""/>
        <dsp:cNvSpPr/>
      </dsp:nvSpPr>
      <dsp:spPr>
        <a:xfrm>
          <a:off x="4938771" y="910181"/>
          <a:ext cx="754977" cy="754977"/>
        </a:xfrm>
        <a:prstGeom prst="donut">
          <a:avLst>
            <a:gd name="adj" fmla="val 20000"/>
          </a:avLst>
        </a:prstGeom>
        <a:noFill/>
        <a:ln w="12700" cap="flat" cmpd="sng" algn="ctr">
          <a:solidFill>
            <a:srgbClr val="C2D6B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FE50BB-663D-4119-9A3D-66F64C9B8C48}">
      <dsp:nvSpPr>
        <dsp:cNvPr id="0" name=""/>
        <dsp:cNvSpPr/>
      </dsp:nvSpPr>
      <dsp:spPr>
        <a:xfrm rot="17700000">
          <a:off x="5204790" y="305367"/>
          <a:ext cx="938520" cy="45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l" defTabSz="355600">
            <a:lnSpc>
              <a:spcPct val="90000"/>
            </a:lnSpc>
            <a:spcBef>
              <a:spcPct val="0"/>
            </a:spcBef>
            <a:spcAft>
              <a:spcPct val="35000"/>
            </a:spcAft>
            <a:buNone/>
          </a:pPr>
          <a:r>
            <a:rPr lang="it-IT" sz="800" kern="12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ESAME, VERIFICA</a:t>
          </a:r>
          <a:br>
            <a:rPr lang="it-IT" sz="800" kern="12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br>
          <a:r>
            <a:rPr lang="it-IT" sz="800" kern="12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E VALIDAZIONE PROGETTO ESECUTIVO</a:t>
          </a:r>
        </a:p>
      </dsp:txBody>
      <dsp:txXfrm>
        <a:off x="5204790" y="305367"/>
        <a:ext cx="938520" cy="452294"/>
      </dsp:txXfrm>
    </dsp:sp>
    <dsp:sp modelId="{7DB0F525-9F01-4C7E-ABF0-656E389D3D92}">
      <dsp:nvSpPr>
        <dsp:cNvPr id="0" name=""/>
        <dsp:cNvSpPr/>
      </dsp:nvSpPr>
      <dsp:spPr>
        <a:xfrm>
          <a:off x="5750676" y="910181"/>
          <a:ext cx="754977" cy="754977"/>
        </a:xfrm>
        <a:prstGeom prst="donut">
          <a:avLst>
            <a:gd name="adj" fmla="val 20000"/>
          </a:avLst>
        </a:prstGeom>
        <a:noFill/>
        <a:ln w="12700" cap="flat" cmpd="sng" algn="ctr">
          <a:solidFill>
            <a:srgbClr val="C2D6B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224FE2-01CA-452E-BFD4-07530C027380}">
      <dsp:nvSpPr>
        <dsp:cNvPr id="0" name=""/>
        <dsp:cNvSpPr/>
      </dsp:nvSpPr>
      <dsp:spPr>
        <a:xfrm rot="17700000">
          <a:off x="6016695" y="294720"/>
          <a:ext cx="938520" cy="45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l" defTabSz="355600">
            <a:lnSpc>
              <a:spcPct val="90000"/>
            </a:lnSpc>
            <a:spcBef>
              <a:spcPct val="0"/>
            </a:spcBef>
            <a:spcAft>
              <a:spcPct val="35000"/>
            </a:spcAft>
            <a:buNone/>
          </a:pPr>
          <a:r>
            <a:rPr lang="it-IT" sz="800" kern="1200" dirty="0">
              <a:latin typeface="Lato Medium" panose="020F0502020204030203" pitchFamily="34" charset="0"/>
              <a:ea typeface="Lato Medium" panose="020F0502020204030203" pitchFamily="34" charset="0"/>
              <a:cs typeface="Lato Medium" panose="020F0502020204030203" pitchFamily="34" charset="0"/>
            </a:rPr>
            <a:t>APPROVAZIONE PROGETTO ESECUTIVO</a:t>
          </a:r>
        </a:p>
      </dsp:txBody>
      <dsp:txXfrm>
        <a:off x="6016695" y="294720"/>
        <a:ext cx="938520" cy="452294"/>
      </dsp:txXfrm>
    </dsp:sp>
    <dsp:sp modelId="{1741BA99-924A-4281-B645-44E02843D924}">
      <dsp:nvSpPr>
        <dsp:cNvPr id="0" name=""/>
        <dsp:cNvSpPr/>
      </dsp:nvSpPr>
      <dsp:spPr>
        <a:xfrm>
          <a:off x="6590787" y="938387"/>
          <a:ext cx="709195" cy="709195"/>
        </a:xfrm>
        <a:prstGeom prst="donut">
          <a:avLst>
            <a:gd name="adj" fmla="val 20000"/>
          </a:avLst>
        </a:prstGeom>
        <a:noFill/>
        <a:ln w="12700" cap="flat" cmpd="sng" algn="ctr">
          <a:solidFill>
            <a:srgbClr val="C2D6B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079D55-8F8F-4271-A4C9-935DDFE3C554}">
      <dsp:nvSpPr>
        <dsp:cNvPr id="0" name=""/>
        <dsp:cNvSpPr/>
      </dsp:nvSpPr>
      <dsp:spPr>
        <a:xfrm rot="17700000">
          <a:off x="6839973" y="294720"/>
          <a:ext cx="938520" cy="45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l" defTabSz="355600">
            <a:lnSpc>
              <a:spcPct val="90000"/>
            </a:lnSpc>
            <a:spcBef>
              <a:spcPct val="0"/>
            </a:spcBef>
            <a:spcAft>
              <a:spcPct val="35000"/>
            </a:spcAft>
            <a:buNone/>
          </a:pPr>
          <a:r>
            <a:rPr lang="it-IT" sz="800" kern="1200" baseline="0" dirty="0">
              <a:latin typeface="Lato Medium" panose="020F0502020204030203" pitchFamily="34" charset="0"/>
              <a:ea typeface="Lato Medium" panose="020F0502020204030203" pitchFamily="34" charset="0"/>
              <a:cs typeface="Lato Medium" panose="020F0502020204030203" pitchFamily="34" charset="0"/>
            </a:rPr>
            <a:t>ESECUZIONE LAVORI</a:t>
          </a:r>
        </a:p>
      </dsp:txBody>
      <dsp:txXfrm>
        <a:off x="6839973" y="294720"/>
        <a:ext cx="938520" cy="452294"/>
      </dsp:txXfrm>
    </dsp:sp>
    <dsp:sp modelId="{7B5C8264-9C5A-4460-AA78-648536E4FBA0}">
      <dsp:nvSpPr>
        <dsp:cNvPr id="0" name=""/>
        <dsp:cNvSpPr/>
      </dsp:nvSpPr>
      <dsp:spPr>
        <a:xfrm>
          <a:off x="7377777" y="913473"/>
          <a:ext cx="748393" cy="748393"/>
        </a:xfrm>
        <a:prstGeom prst="donut">
          <a:avLst>
            <a:gd name="adj" fmla="val 20000"/>
          </a:avLst>
        </a:prstGeom>
        <a:solidFill>
          <a:schemeClr val="bg1"/>
        </a:solid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D851AF-1076-4FB5-8442-BDF090822874}">
      <dsp:nvSpPr>
        <dsp:cNvPr id="0" name=""/>
        <dsp:cNvSpPr/>
      </dsp:nvSpPr>
      <dsp:spPr>
        <a:xfrm rot="17700000">
          <a:off x="7640506" y="294720"/>
          <a:ext cx="938520" cy="45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l" defTabSz="355600">
            <a:lnSpc>
              <a:spcPct val="90000"/>
            </a:lnSpc>
            <a:spcBef>
              <a:spcPct val="0"/>
            </a:spcBef>
            <a:spcAft>
              <a:spcPct val="35000"/>
            </a:spcAft>
            <a:buNone/>
          </a:pPr>
          <a:r>
            <a:rPr lang="it-IT" sz="800" kern="1200" dirty="0">
              <a:solidFill>
                <a:schemeClr val="tx1"/>
              </a:solidFill>
              <a:latin typeface="Lato Medium" panose="020F0502020204030203" pitchFamily="34" charset="0"/>
              <a:ea typeface="Lato Medium" panose="020F0502020204030203" pitchFamily="34" charset="0"/>
              <a:cs typeface="Lato Medium" panose="020F0502020204030203" pitchFamily="34" charset="0"/>
            </a:rPr>
            <a:t>COLLAUDO</a:t>
          </a:r>
          <a:endParaRPr lang="it-IT" sz="900" kern="1200" dirty="0">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dsp:txBody>
      <dsp:txXfrm>
        <a:off x="7640506" y="294720"/>
        <a:ext cx="938520" cy="452294"/>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21D069B-4724-4355-BD84-DB9621E485D1}" type="datetimeFigureOut">
              <a:rPr lang="it-IT" smtClean="0"/>
              <a:t>26/01/2026</a:t>
            </a:fld>
            <a:endParaRPr lang="it-IT"/>
          </a:p>
        </p:txBody>
      </p:sp>
      <p:sp>
        <p:nvSpPr>
          <p:cNvPr id="4" name="Segnaposto piè di pa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7C25D1C-63CB-42F8-8557-C4D59331CCC6}" type="slidenum">
              <a:rPr lang="it-IT" smtClean="0"/>
              <a:t>‹N›</a:t>
            </a:fld>
            <a:endParaRPr lang="it-IT"/>
          </a:p>
        </p:txBody>
      </p:sp>
    </p:spTree>
    <p:extLst>
      <p:ext uri="{BB962C8B-B14F-4D97-AF65-F5344CB8AC3E}">
        <p14:creationId xmlns:p14="http://schemas.microsoft.com/office/powerpoint/2010/main" val="3967459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89D5D99-6462-43A1-84CE-4893D1B0D39D}" type="datetimeFigureOut">
              <a:rPr lang="it-IT" smtClean="0"/>
              <a:t>26/01/2026</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CD63233-F4EE-4F50-A97E-6AF2C489E4E5}" type="slidenum">
              <a:rPr lang="it-IT" smtClean="0"/>
              <a:t>‹N›</a:t>
            </a:fld>
            <a:endParaRPr lang="it-IT"/>
          </a:p>
        </p:txBody>
      </p:sp>
    </p:spTree>
    <p:extLst>
      <p:ext uri="{BB962C8B-B14F-4D97-AF65-F5344CB8AC3E}">
        <p14:creationId xmlns:p14="http://schemas.microsoft.com/office/powerpoint/2010/main" val="618206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4B214B1-65E2-4A84-ABCA-1DC58E3BD229}" type="datetimeFigureOut">
              <a:rPr lang="it-IT" smtClean="0"/>
              <a:t>26/01/2026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7E7D16D-316F-412B-A30A-C9EF21008147}" type="slidenum">
              <a:rPr lang="it-IT" smtClean="0"/>
              <a:t>‹N›</a:t>
            </a:fld>
            <a:endParaRPr lang="it-IT"/>
          </a:p>
        </p:txBody>
      </p:sp>
    </p:spTree>
    <p:extLst>
      <p:ext uri="{BB962C8B-B14F-4D97-AF65-F5344CB8AC3E}">
        <p14:creationId xmlns:p14="http://schemas.microsoft.com/office/powerpoint/2010/main" val="361837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4B214B1-65E2-4A84-ABCA-1DC58E3BD229}" type="datetimeFigureOut">
              <a:rPr lang="it-IT" smtClean="0"/>
              <a:t>26/01/2026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7E7D16D-316F-412B-A30A-C9EF21008147}" type="slidenum">
              <a:rPr lang="it-IT" smtClean="0"/>
              <a:t>‹N›</a:t>
            </a:fld>
            <a:endParaRPr lang="it-IT"/>
          </a:p>
        </p:txBody>
      </p:sp>
    </p:spTree>
    <p:extLst>
      <p:ext uri="{BB962C8B-B14F-4D97-AF65-F5344CB8AC3E}">
        <p14:creationId xmlns:p14="http://schemas.microsoft.com/office/powerpoint/2010/main" val="400923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4B214B1-65E2-4A84-ABCA-1DC58E3BD229}" type="datetimeFigureOut">
              <a:rPr lang="it-IT" smtClean="0"/>
              <a:t>26/01/2026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7E7D16D-316F-412B-A30A-C9EF21008147}" type="slidenum">
              <a:rPr lang="it-IT" smtClean="0"/>
              <a:t>‹N›</a:t>
            </a:fld>
            <a:endParaRPr lang="it-IT"/>
          </a:p>
        </p:txBody>
      </p:sp>
    </p:spTree>
    <p:extLst>
      <p:ext uri="{BB962C8B-B14F-4D97-AF65-F5344CB8AC3E}">
        <p14:creationId xmlns:p14="http://schemas.microsoft.com/office/powerpoint/2010/main" val="4027204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4B214B1-65E2-4A84-ABCA-1DC58E3BD229}" type="datetimeFigureOut">
              <a:rPr lang="it-IT" smtClean="0"/>
              <a:t>26/01/2026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7E7D16D-316F-412B-A30A-C9EF21008147}" type="slidenum">
              <a:rPr lang="it-IT" smtClean="0"/>
              <a:t>‹N›</a:t>
            </a:fld>
            <a:endParaRPr lang="it-IT"/>
          </a:p>
        </p:txBody>
      </p:sp>
    </p:spTree>
    <p:extLst>
      <p:ext uri="{BB962C8B-B14F-4D97-AF65-F5344CB8AC3E}">
        <p14:creationId xmlns:p14="http://schemas.microsoft.com/office/powerpoint/2010/main" val="3868111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E4B214B1-65E2-4A84-ABCA-1DC58E3BD229}" type="datetimeFigureOut">
              <a:rPr lang="it-IT" smtClean="0"/>
              <a:t>26/01/2026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7E7D16D-316F-412B-A30A-C9EF21008147}" type="slidenum">
              <a:rPr lang="it-IT" smtClean="0"/>
              <a:t>‹N›</a:t>
            </a:fld>
            <a:endParaRPr lang="it-IT"/>
          </a:p>
        </p:txBody>
      </p:sp>
    </p:spTree>
    <p:extLst>
      <p:ext uri="{BB962C8B-B14F-4D97-AF65-F5344CB8AC3E}">
        <p14:creationId xmlns:p14="http://schemas.microsoft.com/office/powerpoint/2010/main" val="409570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E4B214B1-65E2-4A84-ABCA-1DC58E3BD229}" type="datetimeFigureOut">
              <a:rPr lang="it-IT" smtClean="0"/>
              <a:t>26/01/2026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7E7D16D-316F-412B-A30A-C9EF21008147}" type="slidenum">
              <a:rPr lang="it-IT" smtClean="0"/>
              <a:t>‹N›</a:t>
            </a:fld>
            <a:endParaRPr lang="it-IT"/>
          </a:p>
        </p:txBody>
      </p:sp>
    </p:spTree>
    <p:extLst>
      <p:ext uri="{BB962C8B-B14F-4D97-AF65-F5344CB8AC3E}">
        <p14:creationId xmlns:p14="http://schemas.microsoft.com/office/powerpoint/2010/main" val="2368465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E4B214B1-65E2-4A84-ABCA-1DC58E3BD229}" type="datetimeFigureOut">
              <a:rPr lang="it-IT" smtClean="0"/>
              <a:t>26/01/2026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7E7D16D-316F-412B-A30A-C9EF21008147}" type="slidenum">
              <a:rPr lang="it-IT" smtClean="0"/>
              <a:t>‹N›</a:t>
            </a:fld>
            <a:endParaRPr lang="it-IT"/>
          </a:p>
        </p:txBody>
      </p:sp>
    </p:spTree>
    <p:extLst>
      <p:ext uri="{BB962C8B-B14F-4D97-AF65-F5344CB8AC3E}">
        <p14:creationId xmlns:p14="http://schemas.microsoft.com/office/powerpoint/2010/main" val="1867769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E4B214B1-65E2-4A84-ABCA-1DC58E3BD229}" type="datetimeFigureOut">
              <a:rPr lang="it-IT" smtClean="0"/>
              <a:t>26/01/2026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7E7D16D-316F-412B-A30A-C9EF21008147}" type="slidenum">
              <a:rPr lang="it-IT" smtClean="0"/>
              <a:t>‹N›</a:t>
            </a:fld>
            <a:endParaRPr lang="it-IT"/>
          </a:p>
        </p:txBody>
      </p:sp>
    </p:spTree>
    <p:extLst>
      <p:ext uri="{BB962C8B-B14F-4D97-AF65-F5344CB8AC3E}">
        <p14:creationId xmlns:p14="http://schemas.microsoft.com/office/powerpoint/2010/main" val="3747082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4B214B1-65E2-4A84-ABCA-1DC58E3BD229}" type="datetimeFigureOut">
              <a:rPr lang="it-IT" smtClean="0"/>
              <a:t>26/01/2026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7E7D16D-316F-412B-A30A-C9EF21008147}" type="slidenum">
              <a:rPr lang="it-IT" smtClean="0"/>
              <a:t>‹N›</a:t>
            </a:fld>
            <a:endParaRPr lang="it-IT"/>
          </a:p>
        </p:txBody>
      </p:sp>
    </p:spTree>
    <p:extLst>
      <p:ext uri="{BB962C8B-B14F-4D97-AF65-F5344CB8AC3E}">
        <p14:creationId xmlns:p14="http://schemas.microsoft.com/office/powerpoint/2010/main" val="165694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E4B214B1-65E2-4A84-ABCA-1DC58E3BD229}" type="datetimeFigureOut">
              <a:rPr lang="it-IT" smtClean="0"/>
              <a:t>26/01/2026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7E7D16D-316F-412B-A30A-C9EF21008147}" type="slidenum">
              <a:rPr lang="it-IT" smtClean="0"/>
              <a:t>‹N›</a:t>
            </a:fld>
            <a:endParaRPr lang="it-IT"/>
          </a:p>
        </p:txBody>
      </p:sp>
    </p:spTree>
    <p:extLst>
      <p:ext uri="{BB962C8B-B14F-4D97-AF65-F5344CB8AC3E}">
        <p14:creationId xmlns:p14="http://schemas.microsoft.com/office/powerpoint/2010/main" val="52630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E4B214B1-65E2-4A84-ABCA-1DC58E3BD229}" type="datetimeFigureOut">
              <a:rPr lang="it-IT" smtClean="0"/>
              <a:t>26/01/2026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7E7D16D-316F-412B-A30A-C9EF21008147}" type="slidenum">
              <a:rPr lang="it-IT" smtClean="0"/>
              <a:t>‹N›</a:t>
            </a:fld>
            <a:endParaRPr lang="it-IT"/>
          </a:p>
        </p:txBody>
      </p:sp>
    </p:spTree>
    <p:extLst>
      <p:ext uri="{BB962C8B-B14F-4D97-AF65-F5344CB8AC3E}">
        <p14:creationId xmlns:p14="http://schemas.microsoft.com/office/powerpoint/2010/main" val="211467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214B1-65E2-4A84-ABCA-1DC58E3BD229}" type="datetimeFigureOut">
              <a:rPr lang="it-IT" smtClean="0"/>
              <a:t>26/01/2026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7D16D-316F-412B-A30A-C9EF21008147}" type="slidenum">
              <a:rPr lang="it-IT" smtClean="0"/>
              <a:t>‹N›</a:t>
            </a:fld>
            <a:endParaRPr lang="it-IT"/>
          </a:p>
        </p:txBody>
      </p:sp>
    </p:spTree>
    <p:extLst>
      <p:ext uri="{BB962C8B-B14F-4D97-AF65-F5344CB8AC3E}">
        <p14:creationId xmlns:p14="http://schemas.microsoft.com/office/powerpoint/2010/main" val="48706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17B8970-4662-54A6-15B2-32972CBF66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10282" y="2181550"/>
            <a:ext cx="6571436" cy="4755645"/>
          </a:xfrm>
          <a:prstGeom prst="rect">
            <a:avLst/>
          </a:prstGeom>
        </p:spPr>
      </p:pic>
      <p:sp>
        <p:nvSpPr>
          <p:cNvPr id="13" name="Rettangolo 12"/>
          <p:cNvSpPr/>
          <p:nvPr/>
        </p:nvSpPr>
        <p:spPr>
          <a:xfrm>
            <a:off x="405590" y="357274"/>
            <a:ext cx="11380820" cy="647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14" name="Rettangolo 13"/>
          <p:cNvSpPr/>
          <p:nvPr/>
        </p:nvSpPr>
        <p:spPr>
          <a:xfrm>
            <a:off x="526705" y="500058"/>
            <a:ext cx="3869970" cy="338554"/>
          </a:xfrm>
          <a:prstGeom prst="rect">
            <a:avLst/>
          </a:prstGeom>
        </p:spPr>
        <p:txBody>
          <a:bodyPr wrap="none">
            <a:spAutoFit/>
          </a:bodyPr>
          <a:lstStyle/>
          <a:p>
            <a:r>
              <a:rPr lang="it-IT" altLang="it-IT" sz="1600" b="1" dirty="0">
                <a:solidFill>
                  <a:schemeClr val="bg1"/>
                </a:solidFill>
                <a:latin typeface="Lato Medium" panose="020F0502020204030203" pitchFamily="34" charset="0"/>
              </a:rPr>
              <a:t>Progetto di fattibilità tecnico - economica</a:t>
            </a:r>
          </a:p>
        </p:txBody>
      </p:sp>
      <p:pic>
        <p:nvPicPr>
          <p:cNvPr id="21" name="Immagine 20"/>
          <p:cNvPicPr>
            <a:picLocks noChangeAspect="1"/>
          </p:cNvPicPr>
          <p:nvPr/>
        </p:nvPicPr>
        <p:blipFill rotWithShape="1">
          <a:blip r:embed="rId3" cstate="print">
            <a:extLst>
              <a:ext uri="{28A0092B-C50C-407E-A947-70E740481C1C}">
                <a14:useLocalDpi xmlns:a14="http://schemas.microsoft.com/office/drawing/2010/main" val="0"/>
              </a:ext>
            </a:extLst>
          </a:blip>
          <a:srcRect t="30214" b="33640"/>
          <a:stretch/>
        </p:blipFill>
        <p:spPr>
          <a:xfrm>
            <a:off x="10458301" y="382773"/>
            <a:ext cx="1184855" cy="606055"/>
          </a:xfrm>
          <a:prstGeom prst="rect">
            <a:avLst/>
          </a:prstGeom>
        </p:spPr>
      </p:pic>
      <p:sp>
        <p:nvSpPr>
          <p:cNvPr id="18" name="Gallone 17"/>
          <p:cNvSpPr/>
          <p:nvPr/>
        </p:nvSpPr>
        <p:spPr>
          <a:xfrm>
            <a:off x="-38100" y="1131612"/>
            <a:ext cx="12268200" cy="923300"/>
          </a:xfrm>
          <a:prstGeom prst="chevron">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SzPct val="100000"/>
              <a:defRPr/>
            </a:pPr>
            <a:r>
              <a:rPr lang="it-IT" sz="16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PONTICELLA DI LUDOVICO IL MORO AL CASTELLO SFORZESCO </a:t>
            </a:r>
          </a:p>
          <a:p>
            <a:pPr algn="ctr">
              <a:buClr>
                <a:srgbClr val="000000"/>
              </a:buClr>
              <a:buSzPct val="100000"/>
              <a:defRPr/>
            </a:pPr>
            <a:r>
              <a:rPr lang="it-IT" sz="1400" dirty="0">
                <a:solidFill>
                  <a:schemeClr val="bg2">
                    <a:lumMod val="50000"/>
                  </a:schemeClr>
                </a:solidFill>
                <a:latin typeface="Lato Heavy" panose="020F0502020204030203" pitchFamily="34" charset="0"/>
                <a:ea typeface="Lato Heavy" panose="020F0502020204030203" pitchFamily="34" charset="0"/>
                <a:cs typeface="Lato Heavy" panose="020F0502020204030203" pitchFamily="34" charset="0"/>
              </a:rPr>
              <a:t> Intervento di restauro e consolidamento strutturale</a:t>
            </a:r>
            <a:endParaRPr lang="it-IT" sz="800" dirty="0">
              <a:latin typeface="Lato Medium"/>
            </a:endParaRPr>
          </a:p>
          <a:p>
            <a:pPr algn="ctr">
              <a:buClr>
                <a:srgbClr val="000000"/>
              </a:buClr>
              <a:buSzPct val="100000"/>
              <a:defRPr/>
            </a:pPr>
            <a:r>
              <a:rPr lang="it-IT" sz="800" dirty="0">
                <a:solidFill>
                  <a:schemeClr val="bg2">
                    <a:lumMod val="50000"/>
                  </a:schemeClr>
                </a:solidFill>
                <a:latin typeface="Lato Medium"/>
              </a:rPr>
              <a:t>  </a:t>
            </a:r>
            <a:endParaRPr lang="it-IT" sz="1200" dirty="0">
              <a:solidFill>
                <a:schemeClr val="bg2">
                  <a:lumMod val="50000"/>
                </a:schemeClr>
              </a:solidFill>
              <a:latin typeface="Lato Medium"/>
            </a:endParaRPr>
          </a:p>
        </p:txBody>
      </p:sp>
    </p:spTree>
    <p:extLst>
      <p:ext uri="{BB962C8B-B14F-4D97-AF65-F5344CB8AC3E}">
        <p14:creationId xmlns:p14="http://schemas.microsoft.com/office/powerpoint/2010/main" val="311290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36"/>
          <p:cNvSpPr/>
          <p:nvPr/>
        </p:nvSpPr>
        <p:spPr>
          <a:xfrm>
            <a:off x="698839" y="1755846"/>
            <a:ext cx="3217599" cy="3025381"/>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7" name="Rettangolo 6"/>
          <p:cNvSpPr/>
          <p:nvPr/>
        </p:nvSpPr>
        <p:spPr>
          <a:xfrm>
            <a:off x="697920" y="1889509"/>
            <a:ext cx="3218518" cy="430887"/>
          </a:xfrm>
          <a:prstGeom prst="rect">
            <a:avLst/>
          </a:prstGeom>
        </p:spPr>
        <p:txBody>
          <a:bodyPr wrap="square">
            <a:spAutoFit/>
          </a:bodyPr>
          <a:lstStyle/>
          <a:p>
            <a:r>
              <a:rPr lang="it-IT" sz="1100" dirty="0">
                <a:latin typeface="Lato Black" panose="020F0502020204030203" pitchFamily="34" charset="0"/>
                <a:ea typeface="Lato Black" panose="020F0502020204030203" pitchFamily="34" charset="0"/>
                <a:cs typeface="Lato Black" panose="020F0502020204030203" pitchFamily="34" charset="0"/>
              </a:rPr>
              <a:t>Intervento di restauro</a:t>
            </a:r>
          </a:p>
          <a:p>
            <a:r>
              <a:rPr lang="it-IT" sz="1100" dirty="0">
                <a:latin typeface="Lato Black" panose="020F0502020204030203" pitchFamily="34" charset="0"/>
                <a:ea typeface="Lato Black" panose="020F0502020204030203" pitchFamily="34" charset="0"/>
                <a:cs typeface="Lato Black" panose="020F0502020204030203" pitchFamily="34" charset="0"/>
              </a:rPr>
              <a:t>e di consolidamento strutturale</a:t>
            </a:r>
          </a:p>
        </p:txBody>
      </p:sp>
      <p:sp>
        <p:nvSpPr>
          <p:cNvPr id="19" name="Rettangolo 18"/>
          <p:cNvSpPr/>
          <p:nvPr/>
        </p:nvSpPr>
        <p:spPr>
          <a:xfrm>
            <a:off x="687382" y="2857712"/>
            <a:ext cx="3229056" cy="2031325"/>
          </a:xfrm>
          <a:prstGeom prst="rect">
            <a:avLst/>
          </a:prstGeom>
        </p:spPr>
        <p:txBody>
          <a:bodyPr wrap="square">
            <a:spAutoFit/>
          </a:bodyPr>
          <a:lstStyle/>
          <a:p>
            <a:r>
              <a:rPr lang="it-IT" sz="1050" dirty="0">
                <a:solidFill>
                  <a:srgbClr val="FF0000"/>
                </a:solidFill>
                <a:latin typeface="Lato Medium" panose="020F0502020204030203" pitchFamily="34" charset="0"/>
                <a:ea typeface="Lato Medium" panose="020F0502020204030203" pitchFamily="34" charset="0"/>
                <a:cs typeface="Lato Medium" panose="020F0502020204030203" pitchFamily="34" charset="0"/>
              </a:rPr>
              <a:t>€ 1.304.993,20</a:t>
            </a:r>
          </a:p>
          <a:p>
            <a:r>
              <a:rPr lang="it-IT" sz="1050" dirty="0">
                <a:latin typeface="Lato Medium" panose="020F0502020204030203" pitchFamily="34" charset="0"/>
                <a:ea typeface="Lato Medium" panose="020F0502020204030203" pitchFamily="34" charset="0"/>
                <a:cs typeface="Lato Medium" panose="020F0502020204030203" pitchFamily="34" charset="0"/>
              </a:rPr>
              <a:t>LAVORI</a:t>
            </a:r>
          </a:p>
          <a:p>
            <a:endParaRPr lang="it-IT" sz="1050" dirty="0">
              <a:solidFill>
                <a:srgbClr val="FF0000"/>
              </a:solidFill>
              <a:latin typeface="Lato Medium" panose="020F0502020204030203" pitchFamily="34" charset="0"/>
              <a:ea typeface="Lato Medium" panose="020F0502020204030203" pitchFamily="34" charset="0"/>
              <a:cs typeface="Lato Medium" panose="020F0502020204030203" pitchFamily="34" charset="0"/>
            </a:endParaRPr>
          </a:p>
          <a:p>
            <a:r>
              <a:rPr lang="it-IT" sz="1050" dirty="0">
                <a:solidFill>
                  <a:srgbClr val="FF0000"/>
                </a:solidFill>
                <a:latin typeface="Lato Medium" panose="020F0502020204030203" pitchFamily="34" charset="0"/>
                <a:ea typeface="Lato Medium" panose="020F0502020204030203" pitchFamily="34" charset="0"/>
                <a:cs typeface="Lato Medium" panose="020F0502020204030203" pitchFamily="34" charset="0"/>
              </a:rPr>
              <a:t>€ 34.744,31</a:t>
            </a:r>
          </a:p>
          <a:p>
            <a:r>
              <a:rPr lang="it-IT" sz="1050" dirty="0">
                <a:latin typeface="Lato Medium" panose="020F0502020204030203" pitchFamily="34" charset="0"/>
                <a:ea typeface="Lato Medium" panose="020F0502020204030203" pitchFamily="34" charset="0"/>
                <a:cs typeface="Lato Medium" panose="020F0502020204030203" pitchFamily="34" charset="0"/>
              </a:rPr>
              <a:t>ONERI PER LA SICUREZZA</a:t>
            </a:r>
          </a:p>
          <a:p>
            <a:endParaRPr lang="it-IT" sz="1050" dirty="0">
              <a:latin typeface="Lato Medium" panose="020F0502020204030203" pitchFamily="34" charset="0"/>
              <a:ea typeface="Lato Medium" panose="020F0502020204030203" pitchFamily="34" charset="0"/>
              <a:cs typeface="Lato Medium" panose="020F0502020204030203" pitchFamily="34" charset="0"/>
            </a:endParaRPr>
          </a:p>
          <a:p>
            <a:r>
              <a:rPr lang="it-IT" sz="1050" dirty="0">
                <a:solidFill>
                  <a:srgbClr val="FF0000"/>
                </a:solidFill>
                <a:latin typeface="Lato Medium" panose="020F0502020204030203" pitchFamily="34" charset="0"/>
                <a:ea typeface="Lato Medium" panose="020F0502020204030203" pitchFamily="34" charset="0"/>
                <a:cs typeface="Lato Medium" panose="020F0502020204030203" pitchFamily="34" charset="0"/>
              </a:rPr>
              <a:t>€ 60.152,58</a:t>
            </a:r>
          </a:p>
          <a:p>
            <a:r>
              <a:rPr lang="it-IT" sz="1050" dirty="0">
                <a:latin typeface="Lato Medium" panose="020F0502020204030203" pitchFamily="34" charset="0"/>
                <a:ea typeface="Lato Medium" panose="020F0502020204030203" pitchFamily="34" charset="0"/>
                <a:cs typeface="Lato Medium" panose="020F0502020204030203" pitchFamily="34" charset="0"/>
              </a:rPr>
              <a:t>PRESTAZIONI</a:t>
            </a:r>
          </a:p>
          <a:p>
            <a:endParaRPr lang="it-IT" sz="1050" dirty="0">
              <a:latin typeface="Lato Medium" panose="020F0502020204030203" pitchFamily="34" charset="0"/>
              <a:ea typeface="Lato Medium" panose="020F0502020204030203" pitchFamily="34" charset="0"/>
              <a:cs typeface="Lato Medium" panose="020F0502020204030203" pitchFamily="34" charset="0"/>
            </a:endParaRPr>
          </a:p>
          <a:p>
            <a:r>
              <a:rPr lang="it-IT" sz="1050" dirty="0">
                <a:solidFill>
                  <a:srgbClr val="FF0000"/>
                </a:solidFill>
                <a:latin typeface="Lato Medium" panose="020F0502020204030203" pitchFamily="34" charset="0"/>
                <a:ea typeface="Lato Medium" panose="020F0502020204030203" pitchFamily="34" charset="0"/>
                <a:cs typeface="Lato Medium" panose="020F0502020204030203" pitchFamily="34" charset="0"/>
              </a:rPr>
              <a:t>€ 1.094.510,35</a:t>
            </a:r>
          </a:p>
          <a:p>
            <a:r>
              <a:rPr lang="it-IT" sz="1050" dirty="0">
                <a:latin typeface="Lato Medium" panose="020F0502020204030203" pitchFamily="34" charset="0"/>
                <a:ea typeface="Lato Medium" panose="020F0502020204030203" pitchFamily="34" charset="0"/>
                <a:cs typeface="Lato Medium" panose="020F0502020204030203" pitchFamily="34" charset="0"/>
              </a:rPr>
              <a:t>SOMME A DISPOSIZIONE</a:t>
            </a:r>
          </a:p>
          <a:p>
            <a:endParaRPr lang="it-IT" sz="105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29" name="Rettangolo 28"/>
          <p:cNvSpPr/>
          <p:nvPr/>
        </p:nvSpPr>
        <p:spPr>
          <a:xfrm>
            <a:off x="405590" y="357274"/>
            <a:ext cx="11380820" cy="647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30" name="Rettangolo 29"/>
          <p:cNvSpPr/>
          <p:nvPr/>
        </p:nvSpPr>
        <p:spPr>
          <a:xfrm>
            <a:off x="537243" y="499408"/>
            <a:ext cx="6205389" cy="584775"/>
          </a:xfrm>
          <a:prstGeom prst="rect">
            <a:avLst/>
          </a:prstGeom>
        </p:spPr>
        <p:txBody>
          <a:bodyPr wrap="square">
            <a:spAutoFit/>
          </a:bodyPr>
          <a:lstStyle/>
          <a:p>
            <a:r>
              <a:rPr lang="it-IT" sz="1600" b="1" dirty="0">
                <a:solidFill>
                  <a:schemeClr val="bg1"/>
                </a:solidFill>
                <a:latin typeface="Lato Medium" panose="020F0502020204030203" pitchFamily="34" charset="0"/>
              </a:rPr>
              <a:t>Ponticella di Ludovico il Moro al Castello Sforzesco</a:t>
            </a:r>
          </a:p>
          <a:p>
            <a:endParaRPr lang="it-IT" altLang="it-IT" sz="1600" b="1" dirty="0">
              <a:solidFill>
                <a:schemeClr val="bg1"/>
              </a:solidFill>
              <a:latin typeface="Lato Medium" panose="020F0502020204030203" pitchFamily="34" charset="0"/>
            </a:endParaRPr>
          </a:p>
        </p:txBody>
      </p:sp>
      <p:pic>
        <p:nvPicPr>
          <p:cNvPr id="31" name="Immagine 30"/>
          <p:cNvPicPr>
            <a:picLocks noChangeAspect="1"/>
          </p:cNvPicPr>
          <p:nvPr/>
        </p:nvPicPr>
        <p:blipFill rotWithShape="1">
          <a:blip r:embed="rId2" cstate="print">
            <a:extLst>
              <a:ext uri="{28A0092B-C50C-407E-A947-70E740481C1C}">
                <a14:useLocalDpi xmlns:a14="http://schemas.microsoft.com/office/drawing/2010/main" val="0"/>
              </a:ext>
            </a:extLst>
          </a:blip>
          <a:srcRect t="30214" b="33640"/>
          <a:stretch/>
        </p:blipFill>
        <p:spPr>
          <a:xfrm>
            <a:off x="10458301" y="382773"/>
            <a:ext cx="1184855" cy="606055"/>
          </a:xfrm>
          <a:prstGeom prst="rect">
            <a:avLst/>
          </a:prstGeom>
        </p:spPr>
      </p:pic>
      <p:cxnSp>
        <p:nvCxnSpPr>
          <p:cNvPr id="38" name="Connettore diritto 37"/>
          <p:cNvCxnSpPr/>
          <p:nvPr/>
        </p:nvCxnSpPr>
        <p:spPr>
          <a:xfrm flipH="1" flipV="1">
            <a:off x="3927895" y="4121436"/>
            <a:ext cx="673051" cy="4187"/>
          </a:xfrm>
          <a:prstGeom prst="lin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ttangolo 8"/>
          <p:cNvSpPr/>
          <p:nvPr/>
        </p:nvSpPr>
        <p:spPr>
          <a:xfrm>
            <a:off x="670550" y="2381305"/>
            <a:ext cx="2595582" cy="415498"/>
          </a:xfrm>
          <a:prstGeom prst="rect">
            <a:avLst/>
          </a:prstGeom>
        </p:spPr>
        <p:txBody>
          <a:bodyPr wrap="none">
            <a:spAutoFit/>
          </a:bodyPr>
          <a:lstStyle/>
          <a:p>
            <a:r>
              <a:rPr lang="it-IT" sz="1050" b="1" dirty="0">
                <a:solidFill>
                  <a:srgbClr val="FF0000"/>
                </a:solidFill>
                <a:latin typeface="Lato Medium" panose="020F0502020204030203" pitchFamily="34" charset="0"/>
                <a:ea typeface="Lato Medium" panose="020F0502020204030203" pitchFamily="34" charset="0"/>
                <a:cs typeface="Lato Medium" panose="020F0502020204030203" pitchFamily="34" charset="0"/>
              </a:rPr>
              <a:t>QUADRO ECONOMICO € 2.500.000,00</a:t>
            </a:r>
            <a:r>
              <a:rPr lang="it-IT" sz="1050" b="1" dirty="0">
                <a:latin typeface="Lato Medium" panose="020F0502020204030203" pitchFamily="34" charset="0"/>
                <a:ea typeface="Lato Medium" panose="020F0502020204030203" pitchFamily="34" charset="0"/>
                <a:cs typeface="Lato Medium" panose="020F0502020204030203" pitchFamily="34" charset="0"/>
              </a:rPr>
              <a:t> </a:t>
            </a:r>
            <a:br>
              <a:rPr lang="it-IT" sz="1050" b="1" dirty="0">
                <a:latin typeface="Lato Medium" panose="020F0502020204030203" pitchFamily="34" charset="0"/>
                <a:ea typeface="Lato Medium" panose="020F0502020204030203" pitchFamily="34" charset="0"/>
                <a:cs typeface="Lato Medium" panose="020F0502020204030203" pitchFamily="34" charset="0"/>
              </a:rPr>
            </a:br>
            <a:r>
              <a:rPr lang="it-IT" sz="1050" dirty="0">
                <a:latin typeface="Lato Medium" panose="020F0502020204030203" pitchFamily="34" charset="0"/>
                <a:ea typeface="Lato Medium" panose="020F0502020204030203" pitchFamily="34" charset="0"/>
                <a:cs typeface="Lato Medium" panose="020F0502020204030203" pitchFamily="34" charset="0"/>
              </a:rPr>
              <a:t>di cui:</a:t>
            </a:r>
          </a:p>
        </p:txBody>
      </p:sp>
      <p:sp>
        <p:nvSpPr>
          <p:cNvPr id="39" name="Rettangolo 38"/>
          <p:cNvSpPr/>
          <p:nvPr/>
        </p:nvSpPr>
        <p:spPr>
          <a:xfrm>
            <a:off x="785327" y="1564150"/>
            <a:ext cx="611065" cy="307777"/>
          </a:xfrm>
          <a:prstGeom prst="rect">
            <a:avLst/>
          </a:prstGeom>
          <a:solidFill>
            <a:srgbClr val="FF0000"/>
          </a:solidFill>
        </p:spPr>
        <p:txBody>
          <a:bodyPr wrap="none">
            <a:spAutoFit/>
          </a:bodyPr>
          <a:lstStyle/>
          <a:p>
            <a:r>
              <a:rPr lang="it-IT" sz="1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PFTE</a:t>
            </a:r>
          </a:p>
        </p:txBody>
      </p:sp>
      <p:pic>
        <p:nvPicPr>
          <p:cNvPr id="5" name="Immagine 4">
            <a:extLst>
              <a:ext uri="{FF2B5EF4-FFF2-40B4-BE49-F238E27FC236}">
                <a16:creationId xmlns:a16="http://schemas.microsoft.com/office/drawing/2014/main" id="{ABB96193-E951-1008-8562-76D7DB2437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51868" y="3954356"/>
            <a:ext cx="3395160" cy="2546370"/>
          </a:xfrm>
          <a:prstGeom prst="rect">
            <a:avLst/>
          </a:prstGeom>
        </p:spPr>
      </p:pic>
      <p:sp>
        <p:nvSpPr>
          <p:cNvPr id="15" name="Rettangolo 14"/>
          <p:cNvSpPr/>
          <p:nvPr/>
        </p:nvSpPr>
        <p:spPr>
          <a:xfrm>
            <a:off x="4393770" y="1685077"/>
            <a:ext cx="7392640" cy="2062103"/>
          </a:xfrm>
          <a:prstGeom prst="rect">
            <a:avLst/>
          </a:prstGeom>
        </p:spPr>
        <p:txBody>
          <a:bodyPr wrap="square">
            <a:spAutoFit/>
          </a:bodyPr>
          <a:lstStyle/>
          <a:p>
            <a:pPr algn="l"/>
            <a:r>
              <a:rPr lang="it-IT" sz="1100" b="0" i="0" u="none" strike="noStrike" baseline="0" dirty="0">
                <a:latin typeface="Lato Medium" panose="020F0502020204030203" pitchFamily="34" charset="0"/>
                <a:ea typeface="Lato Medium" panose="020F0502020204030203" pitchFamily="34" charset="0"/>
                <a:cs typeface="Lato Medium" panose="020F0502020204030203" pitchFamily="34" charset="0"/>
              </a:rPr>
              <a:t>L’intervento si propone di rendere nuovamente accessibili la loggia e gli ambienti collocati sulla Ponticella di Ludovico il Moro consentendo di restituire al pubblico e a Milano un gioiello rinascimentale del Castello, strettamente legato a Leonardo, nell’ambito del progetto sito UNESCO “</a:t>
            </a:r>
            <a:r>
              <a:rPr lang="it-IT" sz="1100" b="0" i="1" u="none" strike="noStrike" baseline="0" dirty="0">
                <a:latin typeface="Lato Medium" panose="020F0502020204030203" pitchFamily="34" charset="0"/>
                <a:ea typeface="Lato Medium" panose="020F0502020204030203" pitchFamily="34" charset="0"/>
                <a:cs typeface="Lato Medium" panose="020F0502020204030203" pitchFamily="34" charset="0"/>
              </a:rPr>
              <a:t>Chiesa di Santa Maria delle Grazie con L’ultima cena di Leonardo da Vinci</a:t>
            </a:r>
            <a:r>
              <a:rPr lang="it-IT" sz="1100" b="0" i="0" u="none" strike="noStrike" baseline="0" dirty="0">
                <a:latin typeface="Lato Medium" panose="020F0502020204030203" pitchFamily="34" charset="0"/>
                <a:ea typeface="Lato Medium" panose="020F0502020204030203" pitchFamily="34" charset="0"/>
                <a:cs typeface="Lato Medium" panose="020F0502020204030203" pitchFamily="34" charset="0"/>
              </a:rPr>
              <a:t>”, per l’attuazione dell’idea progetto denominata “Milano e Leonardo”.</a:t>
            </a:r>
          </a:p>
          <a:p>
            <a:pPr algn="l"/>
            <a:endParaRPr lang="it-IT" sz="1100" dirty="0">
              <a:latin typeface="Lato Medium" panose="020F0502020204030203" pitchFamily="34" charset="0"/>
              <a:ea typeface="Lato Medium" panose="020F0502020204030203" pitchFamily="34" charset="0"/>
              <a:cs typeface="Lato Medium" panose="020F0502020204030203" pitchFamily="34" charset="0"/>
            </a:endParaRPr>
          </a:p>
          <a:p>
            <a:r>
              <a:rPr lang="it-IT" sz="1100" b="0" i="0" u="none" strike="noStrike" baseline="0" dirty="0">
                <a:latin typeface="Lato Medium" panose="020F0502020204030203" pitchFamily="34" charset="0"/>
                <a:ea typeface="Lato Medium" panose="020F0502020204030203" pitchFamily="34" charset="0"/>
                <a:cs typeface="Lato Medium" panose="020F0502020204030203" pitchFamily="34" charset="0"/>
              </a:rPr>
              <a:t>L’intervento è stato inserito nel </a:t>
            </a:r>
            <a:r>
              <a:rPr lang="it-IT" sz="1100" b="0" i="0" u="none" strike="noStrike" baseline="0" dirty="0">
                <a:solidFill>
                  <a:srgbClr val="FF0000"/>
                </a:solidFill>
                <a:latin typeface="Lato Medium" panose="020F0502020204030203" pitchFamily="34" charset="0"/>
                <a:ea typeface="Lato Medium" panose="020F0502020204030203" pitchFamily="34" charset="0"/>
                <a:cs typeface="Lato Medium" panose="020F0502020204030203" pitchFamily="34" charset="0"/>
              </a:rPr>
              <a:t>P.T.O. 2025-2027 </a:t>
            </a:r>
            <a:r>
              <a:rPr lang="it-IT" sz="1100" b="0" i="0" u="none" strike="noStrike" baseline="0" dirty="0">
                <a:latin typeface="Lato Medium" panose="020F0502020204030203" pitchFamily="34" charset="0"/>
                <a:ea typeface="Lato Medium" panose="020F0502020204030203" pitchFamily="34" charset="0"/>
                <a:cs typeface="Lato Medium" panose="020F0502020204030203" pitchFamily="34" charset="0"/>
              </a:rPr>
              <a:t>quale priorità per l’annualità </a:t>
            </a:r>
            <a:r>
              <a:rPr lang="it-IT" sz="1100" b="0" i="0" u="none" strike="noStrike" baseline="0" dirty="0">
                <a:solidFill>
                  <a:srgbClr val="FF0000"/>
                </a:solidFill>
                <a:latin typeface="Lato Medium" panose="020F0502020204030203" pitchFamily="34" charset="0"/>
                <a:ea typeface="Lato Medium" panose="020F0502020204030203" pitchFamily="34" charset="0"/>
                <a:cs typeface="Lato Medium" panose="020F0502020204030203" pitchFamily="34" charset="0"/>
              </a:rPr>
              <a:t>2025</a:t>
            </a:r>
            <a:r>
              <a:rPr lang="it-IT" sz="1100" b="0" i="0" u="none" strike="noStrike" baseline="0" dirty="0">
                <a:latin typeface="Lato Medium" panose="020F0502020204030203" pitchFamily="34" charset="0"/>
                <a:ea typeface="Lato Medium" panose="020F0502020204030203" pitchFamily="34" charset="0"/>
                <a:cs typeface="Lato Medium" panose="020F0502020204030203" pitchFamily="34" charset="0"/>
              </a:rPr>
              <a:t>.</a:t>
            </a:r>
            <a:r>
              <a:rPr lang="it-IT" sz="1800" b="0" i="0" u="none" strike="noStrike" baseline="0" dirty="0">
                <a:solidFill>
                  <a:srgbClr val="000000"/>
                </a:solidFill>
                <a:latin typeface="Calibri" panose="020F0502020204030204" pitchFamily="34" charset="0"/>
              </a:rPr>
              <a:t> </a:t>
            </a:r>
          </a:p>
          <a:p>
            <a:r>
              <a:rPr lang="it-IT" sz="1100" b="0" i="0" u="none" strike="noStrike" baseline="0" dirty="0">
                <a:solidFill>
                  <a:srgbClr val="000000"/>
                </a:solidFill>
                <a:latin typeface="Lato Medium" panose="020F0502020204030203" pitchFamily="34" charset="0"/>
                <a:ea typeface="Lato Medium" panose="020F0502020204030203" pitchFamily="34" charset="0"/>
                <a:cs typeface="Lato Medium" panose="020F0502020204030203" pitchFamily="34" charset="0"/>
              </a:rPr>
              <a:t>La spesa per gli interventi previsti in progetto rientra nell’ambito di un </a:t>
            </a:r>
            <a:r>
              <a:rPr lang="it-IT" sz="1100" b="0" i="0" u="none" strike="noStrike" baseline="0" dirty="0">
                <a:solidFill>
                  <a:srgbClr val="FF0000"/>
                </a:solidFill>
                <a:latin typeface="Lato Medium" panose="020F0502020204030203" pitchFamily="34" charset="0"/>
                <a:ea typeface="Lato Medium" panose="020F0502020204030203" pitchFamily="34" charset="0"/>
                <a:cs typeface="Lato Medium" panose="020F0502020204030203" pitchFamily="34" charset="0"/>
              </a:rPr>
              <a:t>finanziamento concesso dal Ministero del Turismo</a:t>
            </a:r>
            <a:r>
              <a:rPr lang="it-IT" sz="1100" b="0" i="0" u="none" strike="noStrike" baseline="0" dirty="0">
                <a:solidFill>
                  <a:srgbClr val="000000"/>
                </a:solidFill>
                <a:latin typeface="Lato Medium" panose="020F0502020204030203" pitchFamily="34" charset="0"/>
                <a:ea typeface="Lato Medium" panose="020F0502020204030203" pitchFamily="34" charset="0"/>
                <a:cs typeface="Lato Medium" panose="020F0502020204030203" pitchFamily="34" charset="0"/>
              </a:rPr>
              <a:t>, con Decreto n. 25629/23 del 04/10/2023 per il progetto denominato “Milano e Leonardo” presentato dal Comune di Milano per il sito UNESCO “</a:t>
            </a:r>
            <a:r>
              <a:rPr lang="it-IT" sz="1100" b="0" i="1" u="none" strike="noStrike" baseline="0" dirty="0">
                <a:solidFill>
                  <a:srgbClr val="000000"/>
                </a:solidFill>
                <a:latin typeface="Lato Medium" panose="020F0502020204030203" pitchFamily="34" charset="0"/>
                <a:ea typeface="Lato Medium" panose="020F0502020204030203" pitchFamily="34" charset="0"/>
                <a:cs typeface="Lato Medium" panose="020F0502020204030203" pitchFamily="34" charset="0"/>
              </a:rPr>
              <a:t>Chiesa di Santa Maria delle Grazie con l’ultima cena di Leonardo da Vinci</a:t>
            </a:r>
            <a:r>
              <a:rPr lang="it-IT" sz="1100" b="0" i="0" u="none" strike="noStrike" baseline="0" dirty="0">
                <a:solidFill>
                  <a:srgbClr val="000000"/>
                </a:solidFill>
                <a:latin typeface="Lato Medium" panose="020F0502020204030203" pitchFamily="34" charset="0"/>
                <a:ea typeface="Lato Medium" panose="020F0502020204030203" pitchFamily="34" charset="0"/>
                <a:cs typeface="Lato Medium" panose="020F0502020204030203" pitchFamily="34" charset="0"/>
              </a:rPr>
              <a:t>”. </a:t>
            </a:r>
          </a:p>
          <a:p>
            <a:r>
              <a:rPr lang="it-IT" sz="1100" b="0" i="0" u="none" strike="noStrike" baseline="0" dirty="0">
                <a:solidFill>
                  <a:srgbClr val="000000"/>
                </a:solidFill>
                <a:latin typeface="Lato Medium" panose="020F0502020204030203" pitchFamily="34" charset="0"/>
                <a:ea typeface="Lato Medium" panose="020F0502020204030203" pitchFamily="34" charset="0"/>
                <a:cs typeface="Lato Medium" panose="020F0502020204030203" pitchFamily="34" charset="0"/>
              </a:rPr>
              <a:t>L’importo delle spese per I.V.A. rimarrà invece a carico del Bilancio Comunale e sarà finanziato con entrate in conto capitale. </a:t>
            </a:r>
            <a:endParaRPr lang="it-IT" sz="1100" b="0" i="0" u="none" strike="noStrike" baseline="0" dirty="0">
              <a:latin typeface="Lato Medium" panose="020F0502020204030203" pitchFamily="34" charset="0"/>
              <a:ea typeface="Lato Medium" panose="020F0502020204030203" pitchFamily="34" charset="0"/>
              <a:cs typeface="Lato Medium" panose="020F0502020204030203" pitchFamily="34" charset="0"/>
            </a:endParaRPr>
          </a:p>
        </p:txBody>
      </p:sp>
      <p:pic>
        <p:nvPicPr>
          <p:cNvPr id="4" name="Immagine 3">
            <a:extLst>
              <a:ext uri="{FF2B5EF4-FFF2-40B4-BE49-F238E27FC236}">
                <a16:creationId xmlns:a16="http://schemas.microsoft.com/office/drawing/2014/main" id="{F2999DFB-68C9-C645-83D5-E079908E2ABA}"/>
              </a:ext>
            </a:extLst>
          </p:cNvPr>
          <p:cNvPicPr>
            <a:picLocks noChangeAspect="1"/>
          </p:cNvPicPr>
          <p:nvPr/>
        </p:nvPicPr>
        <p:blipFill>
          <a:blip r:embed="rId4"/>
          <a:stretch>
            <a:fillRect/>
          </a:stretch>
        </p:blipFill>
        <p:spPr>
          <a:xfrm>
            <a:off x="8656320" y="3647967"/>
            <a:ext cx="2400300" cy="3049911"/>
          </a:xfrm>
          <a:prstGeom prst="rect">
            <a:avLst/>
          </a:prstGeom>
        </p:spPr>
      </p:pic>
    </p:spTree>
    <p:extLst>
      <p:ext uri="{BB962C8B-B14F-4D97-AF65-F5344CB8AC3E}">
        <p14:creationId xmlns:p14="http://schemas.microsoft.com/office/powerpoint/2010/main" val="1676851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7D837A3-B975-5A6C-FEED-C5412A686B0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6629" y="2191286"/>
            <a:ext cx="4481094" cy="4041690"/>
          </a:xfrm>
          <a:prstGeom prst="rect">
            <a:avLst/>
          </a:prstGeom>
        </p:spPr>
      </p:pic>
      <p:sp>
        <p:nvSpPr>
          <p:cNvPr id="29" name="Rettangolo 28"/>
          <p:cNvSpPr/>
          <p:nvPr/>
        </p:nvSpPr>
        <p:spPr>
          <a:xfrm>
            <a:off x="405590" y="357274"/>
            <a:ext cx="11380820" cy="647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30" name="Rettangolo 29"/>
          <p:cNvSpPr/>
          <p:nvPr/>
        </p:nvSpPr>
        <p:spPr>
          <a:xfrm>
            <a:off x="526704" y="500058"/>
            <a:ext cx="5569295" cy="338554"/>
          </a:xfrm>
          <a:prstGeom prst="rect">
            <a:avLst/>
          </a:prstGeom>
        </p:spPr>
        <p:txBody>
          <a:bodyPr wrap="square">
            <a:spAutoFit/>
          </a:bodyPr>
          <a:lstStyle/>
          <a:p>
            <a:r>
              <a:rPr lang="it-IT" sz="1600" b="1" dirty="0">
                <a:solidFill>
                  <a:schemeClr val="bg1"/>
                </a:solidFill>
                <a:latin typeface="Lato Medium" panose="020F0502020204030203" pitchFamily="34" charset="0"/>
              </a:rPr>
              <a:t>Ponticella di Ludovico il Moro al Castello Sforzesco</a:t>
            </a:r>
          </a:p>
        </p:txBody>
      </p:sp>
      <p:pic>
        <p:nvPicPr>
          <p:cNvPr id="31" name="Immagine 30"/>
          <p:cNvPicPr>
            <a:picLocks noChangeAspect="1"/>
          </p:cNvPicPr>
          <p:nvPr/>
        </p:nvPicPr>
        <p:blipFill rotWithShape="1">
          <a:blip r:embed="rId3" cstate="print">
            <a:extLst>
              <a:ext uri="{28A0092B-C50C-407E-A947-70E740481C1C}">
                <a14:useLocalDpi xmlns:a14="http://schemas.microsoft.com/office/drawing/2010/main" val="0"/>
              </a:ext>
            </a:extLst>
          </a:blip>
          <a:srcRect t="30214" b="33640"/>
          <a:stretch/>
        </p:blipFill>
        <p:spPr>
          <a:xfrm>
            <a:off x="10458301" y="382773"/>
            <a:ext cx="1184855" cy="606055"/>
          </a:xfrm>
          <a:prstGeom prst="rect">
            <a:avLst/>
          </a:prstGeom>
        </p:spPr>
      </p:pic>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410917" y="2681211"/>
            <a:ext cx="6533111" cy="3122908"/>
          </a:xfrm>
          <a:prstGeom prst="rect">
            <a:avLst/>
          </a:prstGeom>
        </p:spPr>
      </p:pic>
      <p:sp>
        <p:nvSpPr>
          <p:cNvPr id="19" name="Rettangolo 18"/>
          <p:cNvSpPr/>
          <p:nvPr/>
        </p:nvSpPr>
        <p:spPr>
          <a:xfrm>
            <a:off x="6146892" y="1830677"/>
            <a:ext cx="2396206" cy="261610"/>
          </a:xfrm>
          <a:prstGeom prst="rect">
            <a:avLst/>
          </a:prstGeom>
        </p:spPr>
        <p:txBody>
          <a:bodyPr wrap="square">
            <a:spAutoFit/>
          </a:bodyPr>
          <a:lstStyle/>
          <a:p>
            <a:pPr>
              <a:spcBef>
                <a:spcPts val="600"/>
              </a:spcBef>
            </a:pPr>
            <a:r>
              <a:rPr lang="it-IT" sz="1100" dirty="0">
                <a:latin typeface="Lato Medium" panose="020F0502020204030203"/>
                <a:ea typeface="Lato Heavy" panose="020F0502020204030203" pitchFamily="34" charset="0"/>
                <a:cs typeface="Lato Heavy" panose="020F0502020204030203" pitchFamily="34" charset="0"/>
              </a:rPr>
              <a:t>Planimetria salette nere e loggiato</a:t>
            </a:r>
          </a:p>
        </p:txBody>
      </p:sp>
      <p:sp>
        <p:nvSpPr>
          <p:cNvPr id="26" name="Rettangolo 25"/>
          <p:cNvSpPr/>
          <p:nvPr/>
        </p:nvSpPr>
        <p:spPr>
          <a:xfrm>
            <a:off x="609341" y="1826892"/>
            <a:ext cx="2396206" cy="261259"/>
          </a:xfrm>
          <a:prstGeom prst="rect">
            <a:avLst/>
          </a:prstGeom>
        </p:spPr>
        <p:txBody>
          <a:bodyPr wrap="square">
            <a:spAutoFit/>
          </a:bodyPr>
          <a:lstStyle/>
          <a:p>
            <a:r>
              <a:rPr lang="it-IT" sz="1100" dirty="0">
                <a:latin typeface="Lato Medium" panose="020F0502020204030203"/>
                <a:ea typeface="Lato Heavy" panose="020F0502020204030203" pitchFamily="34" charset="0"/>
                <a:cs typeface="Lato Heavy" panose="020F0502020204030203" pitchFamily="34" charset="0"/>
              </a:rPr>
              <a:t>Inquadramento</a:t>
            </a:r>
          </a:p>
        </p:txBody>
      </p:sp>
    </p:spTree>
    <p:extLst>
      <p:ext uri="{BB962C8B-B14F-4D97-AF65-F5344CB8AC3E}">
        <p14:creationId xmlns:p14="http://schemas.microsoft.com/office/powerpoint/2010/main" val="421753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ttangolo 28"/>
          <p:cNvSpPr/>
          <p:nvPr/>
        </p:nvSpPr>
        <p:spPr>
          <a:xfrm>
            <a:off x="405590" y="357274"/>
            <a:ext cx="11380820" cy="647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30" name="Rettangolo 29"/>
          <p:cNvSpPr/>
          <p:nvPr/>
        </p:nvSpPr>
        <p:spPr>
          <a:xfrm>
            <a:off x="537243" y="499408"/>
            <a:ext cx="6316484" cy="584775"/>
          </a:xfrm>
          <a:prstGeom prst="rect">
            <a:avLst/>
          </a:prstGeom>
        </p:spPr>
        <p:txBody>
          <a:bodyPr wrap="square">
            <a:spAutoFit/>
          </a:bodyPr>
          <a:lstStyle/>
          <a:p>
            <a:r>
              <a:rPr lang="it-IT" sz="1600" b="1" dirty="0">
                <a:solidFill>
                  <a:schemeClr val="bg1"/>
                </a:solidFill>
                <a:latin typeface="Lato Medium" panose="020F0502020204030203" pitchFamily="34" charset="0"/>
              </a:rPr>
              <a:t>Ponticella di Ludovico il Moro al Castello Sforzesco</a:t>
            </a:r>
          </a:p>
          <a:p>
            <a:endParaRPr lang="it-IT" altLang="it-IT" sz="1600" b="1" dirty="0">
              <a:solidFill>
                <a:schemeClr val="bg1"/>
              </a:solidFill>
              <a:latin typeface="Lato Medium" panose="020F0502020204030203" pitchFamily="34" charset="0"/>
            </a:endParaRPr>
          </a:p>
        </p:txBody>
      </p:sp>
      <p:pic>
        <p:nvPicPr>
          <p:cNvPr id="31" name="Immagine 30"/>
          <p:cNvPicPr>
            <a:picLocks noChangeAspect="1"/>
          </p:cNvPicPr>
          <p:nvPr/>
        </p:nvPicPr>
        <p:blipFill rotWithShape="1">
          <a:blip r:embed="rId2" cstate="print">
            <a:extLst>
              <a:ext uri="{28A0092B-C50C-407E-A947-70E740481C1C}">
                <a14:useLocalDpi xmlns:a14="http://schemas.microsoft.com/office/drawing/2010/main" val="0"/>
              </a:ext>
            </a:extLst>
          </a:blip>
          <a:srcRect t="30214" b="33640"/>
          <a:stretch/>
        </p:blipFill>
        <p:spPr>
          <a:xfrm>
            <a:off x="10458301" y="382773"/>
            <a:ext cx="1184855" cy="606055"/>
          </a:xfrm>
          <a:prstGeom prst="rect">
            <a:avLst/>
          </a:prstGeom>
        </p:spPr>
      </p:pic>
      <p:sp>
        <p:nvSpPr>
          <p:cNvPr id="15" name="Rettangolo 14"/>
          <p:cNvSpPr/>
          <p:nvPr/>
        </p:nvSpPr>
        <p:spPr>
          <a:xfrm>
            <a:off x="737461" y="1147108"/>
            <a:ext cx="10717078" cy="3164969"/>
          </a:xfrm>
          <a:prstGeom prst="rect">
            <a:avLst/>
          </a:prstGeom>
        </p:spPr>
        <p:txBody>
          <a:bodyPr wrap="square">
            <a:spAutoFit/>
          </a:bodyPr>
          <a:lstStyle/>
          <a:p>
            <a:pPr algn="just">
              <a:spcBef>
                <a:spcPts val="150"/>
              </a:spcBef>
            </a:pPr>
            <a:r>
              <a:rPr lang="it-IT" sz="1100" dirty="0">
                <a:solidFill>
                  <a:srgbClr val="FF0000"/>
                </a:solidFill>
                <a:latin typeface="Lato Medium" panose="020F0502020204030203" pitchFamily="34" charset="0"/>
                <a:ea typeface="Lato Medium" panose="020F0502020204030203" pitchFamily="34" charset="0"/>
                <a:cs typeface="Lato Medium" panose="020F0502020204030203" pitchFamily="34" charset="0"/>
              </a:rPr>
              <a:t>CENNI STORICI</a:t>
            </a:r>
          </a:p>
          <a:p>
            <a:pPr algn="just">
              <a:spcBef>
                <a:spcPts val="150"/>
              </a:spcBef>
            </a:pPr>
            <a:endParaRPr lang="it-IT" sz="1100" dirty="0">
              <a:solidFill>
                <a:srgbClr val="FF0000"/>
              </a:solidFill>
              <a:latin typeface="Lato Medium" panose="020F0502020204030203" pitchFamily="34" charset="0"/>
              <a:ea typeface="Lato Medium" panose="020F0502020204030203" pitchFamily="34" charset="0"/>
              <a:cs typeface="Lato Medium" panose="020F0502020204030203" pitchFamily="34" charset="0"/>
            </a:endParaRPr>
          </a:p>
          <a:p>
            <a:r>
              <a:rPr lang="it-IT" sz="1100" dirty="0">
                <a:latin typeface="Lato Medium" panose="020F0502020204030203" pitchFamily="34" charset="0"/>
                <a:ea typeface="Lato Medium" panose="020F0502020204030203" pitchFamily="34" charset="0"/>
                <a:cs typeface="Lato Medium" panose="020F0502020204030203" pitchFamily="34" charset="0"/>
              </a:rPr>
              <a:t>La </a:t>
            </a:r>
            <a:r>
              <a:rPr lang="it-IT" sz="1100" dirty="0" err="1">
                <a:latin typeface="Lato Medium" panose="020F0502020204030203" pitchFamily="34" charset="0"/>
                <a:ea typeface="Lato Medium" panose="020F0502020204030203" pitchFamily="34" charset="0"/>
                <a:cs typeface="Lato Medium" panose="020F0502020204030203" pitchFamily="34" charset="0"/>
              </a:rPr>
              <a:t>ponticella</a:t>
            </a:r>
            <a:r>
              <a:rPr lang="it-IT" sz="1100" dirty="0">
                <a:latin typeface="Lato Medium" panose="020F0502020204030203" pitchFamily="34" charset="0"/>
                <a:ea typeface="Lato Medium" panose="020F0502020204030203" pitchFamily="34" charset="0"/>
                <a:cs typeface="Lato Medium" panose="020F0502020204030203" pitchFamily="34" charset="0"/>
              </a:rPr>
              <a:t> si trova sull’angolo settentrionale del Castello Sforzesco a Milano, sopra l’antico fosso di guardia. </a:t>
            </a:r>
          </a:p>
          <a:p>
            <a:r>
              <a:rPr lang="it-IT" sz="1100" dirty="0">
                <a:latin typeface="Lato Medium" panose="020F0502020204030203" pitchFamily="34" charset="0"/>
                <a:ea typeface="Lato Medium" panose="020F0502020204030203" pitchFamily="34" charset="0"/>
                <a:cs typeface="Lato Medium" panose="020F0502020204030203" pitchFamily="34" charset="0"/>
              </a:rPr>
              <a:t>Nel corso della sua storia ha subito diversi interventi strutturali che, a partire da un ponte levatoio, l’hanno trasformata nella struttura ad oggi presente.</a:t>
            </a:r>
          </a:p>
          <a:p>
            <a:endParaRPr lang="it-IT" sz="1100" dirty="0">
              <a:latin typeface="Lato Medium" panose="020F0502020204030203" pitchFamily="34" charset="0"/>
              <a:ea typeface="Lato Medium" panose="020F0502020204030203" pitchFamily="34" charset="0"/>
              <a:cs typeface="Lato Medium" panose="020F0502020204030203" pitchFamily="34" charset="0"/>
            </a:endParaRPr>
          </a:p>
          <a:p>
            <a:r>
              <a:rPr lang="it-IT" sz="1100" b="1" dirty="0">
                <a:latin typeface="Lato Medium" panose="020F0502020204030203" pitchFamily="34" charset="0"/>
                <a:ea typeface="Lato Medium" panose="020F0502020204030203" pitchFamily="34" charset="0"/>
                <a:cs typeface="Lato Medium" panose="020F0502020204030203" pitchFamily="34" charset="0"/>
              </a:rPr>
              <a:t>LUDOVICO IL MORO, BRAMANTE E LEONARDO DA VINCI </a:t>
            </a:r>
          </a:p>
          <a:p>
            <a:r>
              <a:rPr lang="it-IT" sz="1100" dirty="0">
                <a:latin typeface="Lato Medium" panose="020F0502020204030203" pitchFamily="34" charset="0"/>
                <a:ea typeface="Lato Medium" panose="020F0502020204030203" pitchFamily="34" charset="0"/>
                <a:cs typeface="Lato Medium" panose="020F0502020204030203" pitchFamily="34" charset="0"/>
              </a:rPr>
              <a:t>La Ponticella probabilmente esisteva già all'epoca di Galeazzo Maria Sforza (1444-1476), in questa fase costruttiva la parte in muratura doveva limitarsi alle due grandi arcate in laterizio. In origine la struttura non aveva scopi difensivi, serviva piuttosto a collegare gli appartamenti Ducali con le mura della Ghirlanda, oggi scomparse, e con il Barco, la riserva di caccia dove oggi si trova il Parco Sempione. </a:t>
            </a:r>
          </a:p>
          <a:p>
            <a:r>
              <a:rPr lang="it-IT" sz="1100" dirty="0">
                <a:latin typeface="Lato Medium" panose="020F0502020204030203" pitchFamily="34" charset="0"/>
                <a:ea typeface="Lato Medium" panose="020F0502020204030203" pitchFamily="34" charset="0"/>
                <a:cs typeface="Lato Medium" panose="020F0502020204030203" pitchFamily="34" charset="0"/>
              </a:rPr>
              <a:t>La copertura di queste arcate, costituita da tre sale voltate e dalla loggia, è frutto di una seconda fase distinta, che si deve alla committenza di Ludovico il Moro (1452-1508). Questo ammodernamento risale al primo lustro degli anni Novanta del Quattrocento e, secondo una tradizione legittimata da Cesare Cesariano (1475-1543), il progetto della Ponticella sarebbe stato realizzato da Donato Bramante. A quest’ultimo si possono ragionevolmente attribuire le forme classicheggianti che caratterizzano la Ponticella, dalla loggia con la trabeazione rettilinea alle eleganti modanature dei portali. </a:t>
            </a:r>
          </a:p>
          <a:p>
            <a:r>
              <a:rPr lang="it-IT" sz="1100" dirty="0">
                <a:latin typeface="Lato Medium" panose="020F0502020204030203" pitchFamily="34" charset="0"/>
                <a:ea typeface="Lato Medium" panose="020F0502020204030203" pitchFamily="34" charset="0"/>
                <a:cs typeface="Lato Medium" panose="020F0502020204030203" pitchFamily="34" charset="0"/>
              </a:rPr>
              <a:t>È certo che alla decorazione interna delle sale abbia lavorato anche Leonardo da Vinci, che il 21 aprile 1498 prometteva di finire le pitture “saletta negra” e della "camera grande" entro il settembre dello stesso anno. </a:t>
            </a:r>
          </a:p>
          <a:p>
            <a:r>
              <a:rPr lang="it-IT" sz="1100" dirty="0">
                <a:latin typeface="Lato Medium" panose="020F0502020204030203" pitchFamily="34" charset="0"/>
                <a:ea typeface="Lato Medium" panose="020F0502020204030203" pitchFamily="34" charset="0"/>
                <a:cs typeface="Lato Medium" panose="020F0502020204030203" pitchFamily="34" charset="0"/>
              </a:rPr>
              <a:t>La Saletta negra prende questa intitolazione in seguito alla morte della duchessa Beatrice d’Este (1475-1497). Qui, infatti, Ludovico il Moro pare si ritirasse per piangere la defunta moglie, cingendo l’ambiente di tessuti neri.</a:t>
            </a:r>
          </a:p>
          <a:p>
            <a:endParaRPr lang="it-IT" sz="1100" dirty="0">
              <a:latin typeface="Lato Medium" panose="020F0502020204030203" pitchFamily="34" charset="0"/>
              <a:ea typeface="Lato Medium" panose="020F0502020204030203" pitchFamily="34" charset="0"/>
              <a:cs typeface="Lato Medium" panose="020F0502020204030203" pitchFamily="34" charset="0"/>
            </a:endParaRPr>
          </a:p>
        </p:txBody>
      </p:sp>
      <p:pic>
        <p:nvPicPr>
          <p:cNvPr id="5" name="Immagine 4">
            <a:extLst>
              <a:ext uri="{FF2B5EF4-FFF2-40B4-BE49-F238E27FC236}">
                <a16:creationId xmlns:a16="http://schemas.microsoft.com/office/drawing/2014/main" id="{1CD61D22-2CB4-D00A-BC82-7FAE779FDB62}"/>
              </a:ext>
            </a:extLst>
          </p:cNvPr>
          <p:cNvPicPr>
            <a:picLocks noChangeAspect="1"/>
          </p:cNvPicPr>
          <p:nvPr/>
        </p:nvPicPr>
        <p:blipFill>
          <a:blip r:embed="rId3"/>
          <a:stretch>
            <a:fillRect/>
          </a:stretch>
        </p:blipFill>
        <p:spPr>
          <a:xfrm>
            <a:off x="737461" y="4382308"/>
            <a:ext cx="4208206" cy="1976284"/>
          </a:xfrm>
          <a:prstGeom prst="rect">
            <a:avLst/>
          </a:prstGeom>
        </p:spPr>
      </p:pic>
      <p:pic>
        <p:nvPicPr>
          <p:cNvPr id="9" name="Immagine 8">
            <a:extLst>
              <a:ext uri="{FF2B5EF4-FFF2-40B4-BE49-F238E27FC236}">
                <a16:creationId xmlns:a16="http://schemas.microsoft.com/office/drawing/2014/main" id="{BD5CA2A1-E15D-31FE-2105-4C27673F0096}"/>
              </a:ext>
            </a:extLst>
          </p:cNvPr>
          <p:cNvPicPr>
            <a:picLocks noChangeAspect="1"/>
          </p:cNvPicPr>
          <p:nvPr/>
        </p:nvPicPr>
        <p:blipFill>
          <a:blip r:embed="rId4"/>
          <a:stretch>
            <a:fillRect/>
          </a:stretch>
        </p:blipFill>
        <p:spPr>
          <a:xfrm>
            <a:off x="5798820" y="4454211"/>
            <a:ext cx="4471711" cy="1597040"/>
          </a:xfrm>
          <a:prstGeom prst="rect">
            <a:avLst/>
          </a:prstGeom>
        </p:spPr>
      </p:pic>
    </p:spTree>
    <p:extLst>
      <p:ext uri="{BB962C8B-B14F-4D97-AF65-F5344CB8AC3E}">
        <p14:creationId xmlns:p14="http://schemas.microsoft.com/office/powerpoint/2010/main" val="3167395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77F32-FBA6-6B63-EE93-E518FC26EF5E}"/>
            </a:ext>
          </a:extLst>
        </p:cNvPr>
        <p:cNvGrpSpPr/>
        <p:nvPr/>
      </p:nvGrpSpPr>
      <p:grpSpPr>
        <a:xfrm>
          <a:off x="0" y="0"/>
          <a:ext cx="0" cy="0"/>
          <a:chOff x="0" y="0"/>
          <a:chExt cx="0" cy="0"/>
        </a:xfrm>
      </p:grpSpPr>
      <p:sp>
        <p:nvSpPr>
          <p:cNvPr id="29" name="Rettangolo 28">
            <a:extLst>
              <a:ext uri="{FF2B5EF4-FFF2-40B4-BE49-F238E27FC236}">
                <a16:creationId xmlns:a16="http://schemas.microsoft.com/office/drawing/2014/main" id="{14BBF6C0-F221-EAAD-964B-646B829D8CFC}"/>
              </a:ext>
            </a:extLst>
          </p:cNvPr>
          <p:cNvSpPr/>
          <p:nvPr/>
        </p:nvSpPr>
        <p:spPr>
          <a:xfrm>
            <a:off x="405590" y="357274"/>
            <a:ext cx="11380820" cy="647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30" name="Rettangolo 29">
            <a:extLst>
              <a:ext uri="{FF2B5EF4-FFF2-40B4-BE49-F238E27FC236}">
                <a16:creationId xmlns:a16="http://schemas.microsoft.com/office/drawing/2014/main" id="{352F3BA9-015C-6F2B-7539-E96C4026EAB3}"/>
              </a:ext>
            </a:extLst>
          </p:cNvPr>
          <p:cNvSpPr/>
          <p:nvPr/>
        </p:nvSpPr>
        <p:spPr>
          <a:xfrm>
            <a:off x="537243" y="499408"/>
            <a:ext cx="6316484" cy="584775"/>
          </a:xfrm>
          <a:prstGeom prst="rect">
            <a:avLst/>
          </a:prstGeom>
        </p:spPr>
        <p:txBody>
          <a:bodyPr wrap="square">
            <a:spAutoFit/>
          </a:bodyPr>
          <a:lstStyle/>
          <a:p>
            <a:r>
              <a:rPr lang="it-IT" sz="1600" b="1" dirty="0">
                <a:solidFill>
                  <a:schemeClr val="bg1"/>
                </a:solidFill>
                <a:latin typeface="Lato Medium" panose="020F0502020204030203" pitchFamily="34" charset="0"/>
              </a:rPr>
              <a:t>Ponticella di Ludovico il Moro al Castello Sforzesco</a:t>
            </a:r>
          </a:p>
          <a:p>
            <a:endParaRPr lang="it-IT" altLang="it-IT" sz="1600" b="1" dirty="0">
              <a:solidFill>
                <a:schemeClr val="bg1"/>
              </a:solidFill>
              <a:latin typeface="Lato Medium" panose="020F0502020204030203" pitchFamily="34" charset="0"/>
            </a:endParaRPr>
          </a:p>
        </p:txBody>
      </p:sp>
      <p:pic>
        <p:nvPicPr>
          <p:cNvPr id="31" name="Immagine 30">
            <a:extLst>
              <a:ext uri="{FF2B5EF4-FFF2-40B4-BE49-F238E27FC236}">
                <a16:creationId xmlns:a16="http://schemas.microsoft.com/office/drawing/2014/main" id="{21519E2A-FCEF-0AE3-3D2A-F2E7A2A5A0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214" b="33640"/>
          <a:stretch/>
        </p:blipFill>
        <p:spPr>
          <a:xfrm>
            <a:off x="10458301" y="382773"/>
            <a:ext cx="1184855" cy="606055"/>
          </a:xfrm>
          <a:prstGeom prst="rect">
            <a:avLst/>
          </a:prstGeom>
        </p:spPr>
      </p:pic>
      <p:sp>
        <p:nvSpPr>
          <p:cNvPr id="15" name="Rettangolo 14">
            <a:extLst>
              <a:ext uri="{FF2B5EF4-FFF2-40B4-BE49-F238E27FC236}">
                <a16:creationId xmlns:a16="http://schemas.microsoft.com/office/drawing/2014/main" id="{5B100531-F7DC-4636-7F37-6D495049A731}"/>
              </a:ext>
            </a:extLst>
          </p:cNvPr>
          <p:cNvSpPr/>
          <p:nvPr/>
        </p:nvSpPr>
        <p:spPr>
          <a:xfrm>
            <a:off x="737461" y="1147108"/>
            <a:ext cx="10717078" cy="2318583"/>
          </a:xfrm>
          <a:prstGeom prst="rect">
            <a:avLst/>
          </a:prstGeom>
        </p:spPr>
        <p:txBody>
          <a:bodyPr wrap="square">
            <a:spAutoFit/>
          </a:bodyPr>
          <a:lstStyle/>
          <a:p>
            <a:pPr algn="just">
              <a:spcBef>
                <a:spcPts val="150"/>
              </a:spcBef>
            </a:pPr>
            <a:r>
              <a:rPr lang="it-IT" sz="1100" dirty="0">
                <a:solidFill>
                  <a:srgbClr val="FF0000"/>
                </a:solidFill>
                <a:latin typeface="Lato Medium" panose="020F0502020204030203" pitchFamily="34" charset="0"/>
                <a:ea typeface="Lato Medium" panose="020F0502020204030203" pitchFamily="34" charset="0"/>
                <a:cs typeface="Lato Medium" panose="020F0502020204030203" pitchFamily="34" charset="0"/>
              </a:rPr>
              <a:t>CENNI STORICI</a:t>
            </a:r>
          </a:p>
          <a:p>
            <a:pPr algn="just">
              <a:spcBef>
                <a:spcPts val="150"/>
              </a:spcBef>
            </a:pPr>
            <a:endParaRPr lang="it-IT" sz="1100" dirty="0">
              <a:solidFill>
                <a:srgbClr val="FF0000"/>
              </a:solidFill>
              <a:latin typeface="Lato Medium" panose="020F0502020204030203" pitchFamily="34" charset="0"/>
              <a:ea typeface="Lato Medium" panose="020F0502020204030203" pitchFamily="34" charset="0"/>
              <a:cs typeface="Lato Medium" panose="020F0502020204030203" pitchFamily="34" charset="0"/>
            </a:endParaRPr>
          </a:p>
          <a:p>
            <a:r>
              <a:rPr lang="it-IT" sz="1100" b="1" dirty="0">
                <a:latin typeface="Lato Medium" panose="020F0502020204030203" pitchFamily="34" charset="0"/>
                <a:ea typeface="Lato Medium" panose="020F0502020204030203" pitchFamily="34" charset="0"/>
                <a:cs typeface="Lato Medium" panose="020F0502020204030203" pitchFamily="34" charset="0"/>
              </a:rPr>
              <a:t>Intervento di restauro di Luca Beltrami </a:t>
            </a:r>
          </a:p>
          <a:p>
            <a:r>
              <a:rPr lang="it-IT" sz="1100" dirty="0">
                <a:latin typeface="Lato Medium" panose="020F0502020204030203" pitchFamily="34" charset="0"/>
                <a:ea typeface="Lato Medium" panose="020F0502020204030203" pitchFamily="34" charset="0"/>
                <a:cs typeface="Lato Medium" panose="020F0502020204030203" pitchFamily="34" charset="0"/>
              </a:rPr>
              <a:t>L’attuale aspetto della Ponticella si deve ad un restauro in stile dell’architetto Luca Beltrami, artefice del ripristino dell’intero complesso del Castello. I lavori alla Ponticella sono stati realizzati tra il 1902 e il 1903 e sono documentati da un meticoloso resoconto degli interventi pubblicato da Beltrami stesso.</a:t>
            </a:r>
          </a:p>
          <a:p>
            <a:r>
              <a:rPr lang="it-IT" sz="1100" dirty="0">
                <a:latin typeface="Lato Medium" panose="020F0502020204030203" pitchFamily="34" charset="0"/>
                <a:ea typeface="Lato Medium" panose="020F0502020204030203" pitchFamily="34" charset="0"/>
                <a:cs typeface="Lato Medium" panose="020F0502020204030203" pitchFamily="34" charset="0"/>
              </a:rPr>
              <a:t>Luca Beltrami inizia ad occuparsi della Sala delle Asse e della Ponticella. La porzione in testata della Ponticella presentava parte dell’architrave in laterizio interrotta e due capitelli ritenuti non originali e mancante la cornice in terracotta. I lavori effettuati da parte del Beltrami, come riportato da documenti storici, sono di seguito riportati: </a:t>
            </a:r>
          </a:p>
          <a:p>
            <a:r>
              <a:rPr lang="it-IT" sz="1100" dirty="0">
                <a:latin typeface="Lato Medium" panose="020F0502020204030203" pitchFamily="34" charset="0"/>
                <a:ea typeface="Lato Medium" panose="020F0502020204030203" pitchFamily="34" charset="0"/>
                <a:cs typeface="Lato Medium" panose="020F0502020204030203" pitchFamily="34" charset="0"/>
              </a:rPr>
              <a:t>“1. Riordino del tetto - disfacimento e rifacimento con ricambio di alcuni legnami propri e rinnovazione delle </a:t>
            </a:r>
            <a:r>
              <a:rPr lang="it-IT" sz="1100" dirty="0" err="1">
                <a:latin typeface="Lato Medium" panose="020F0502020204030203" pitchFamily="34" charset="0"/>
                <a:ea typeface="Lato Medium" panose="020F0502020204030203" pitchFamily="34" charset="0"/>
                <a:cs typeface="Lato Medium" panose="020F0502020204030203" pitchFamily="34" charset="0"/>
              </a:rPr>
              <a:t>cottichette</a:t>
            </a:r>
            <a:r>
              <a:rPr lang="it-IT" sz="1100" dirty="0">
                <a:latin typeface="Lato Medium" panose="020F0502020204030203" pitchFamily="34" charset="0"/>
                <a:ea typeface="Lato Medium" panose="020F0502020204030203" pitchFamily="34" charset="0"/>
                <a:cs typeface="Lato Medium" panose="020F0502020204030203" pitchFamily="34" charset="0"/>
              </a:rPr>
              <a:t>, di 1/5 di travetti e tegole. </a:t>
            </a:r>
          </a:p>
          <a:p>
            <a:r>
              <a:rPr lang="it-IT" sz="1100" dirty="0">
                <a:latin typeface="Lato Medium" panose="020F0502020204030203" pitchFamily="34" charset="0"/>
                <a:ea typeface="Lato Medium" panose="020F0502020204030203" pitchFamily="34" charset="0"/>
                <a:cs typeface="Lato Medium" panose="020F0502020204030203" pitchFamily="34" charset="0"/>
              </a:rPr>
              <a:t>2. Formazione dell’intonaco completo alle pareti interne dei locali e a quelle della loggetta. </a:t>
            </a:r>
          </a:p>
          <a:p>
            <a:r>
              <a:rPr lang="it-IT" sz="1100" dirty="0">
                <a:latin typeface="Lato Medium" panose="020F0502020204030203" pitchFamily="34" charset="0"/>
                <a:ea typeface="Lato Medium" panose="020F0502020204030203" pitchFamily="34" charset="0"/>
                <a:cs typeface="Lato Medium" panose="020F0502020204030203" pitchFamily="34" charset="0"/>
              </a:rPr>
              <a:t>3. Opere murature diverse per </a:t>
            </a:r>
            <a:r>
              <a:rPr lang="it-IT" sz="1100" dirty="0" err="1">
                <a:latin typeface="Lato Medium" panose="020F0502020204030203" pitchFamily="34" charset="0"/>
                <a:ea typeface="Lato Medium" panose="020F0502020204030203" pitchFamily="34" charset="0"/>
                <a:cs typeface="Lato Medium" panose="020F0502020204030203" pitchFamily="34" charset="0"/>
              </a:rPr>
              <a:t>aprimento</a:t>
            </a:r>
            <a:r>
              <a:rPr lang="it-IT" sz="1100" dirty="0">
                <a:latin typeface="Lato Medium" panose="020F0502020204030203" pitchFamily="34" charset="0"/>
                <a:ea typeface="Lato Medium" panose="020F0502020204030203" pitchFamily="34" charset="0"/>
                <a:cs typeface="Lato Medium" panose="020F0502020204030203" pitchFamily="34" charset="0"/>
              </a:rPr>
              <a:t> di due porte e per dei muri, volte e contorni di finestre in relazione al restauro esterno. </a:t>
            </a:r>
          </a:p>
          <a:p>
            <a:r>
              <a:rPr lang="it-IT" sz="1100" dirty="0">
                <a:latin typeface="Lato Medium" panose="020F0502020204030203" pitchFamily="34" charset="0"/>
                <a:ea typeface="Lato Medium" panose="020F0502020204030203" pitchFamily="34" charset="0"/>
                <a:cs typeface="Lato Medium" panose="020F0502020204030203" pitchFamily="34" charset="0"/>
              </a:rPr>
              <a:t>4. Formazione di latrina del bidello previa costruzione di tavolato di </a:t>
            </a:r>
            <a:r>
              <a:rPr lang="it-IT" sz="1100" dirty="0" err="1">
                <a:latin typeface="Lato Medium" panose="020F0502020204030203" pitchFamily="34" charset="0"/>
                <a:ea typeface="Lato Medium" panose="020F0502020204030203" pitchFamily="34" charset="0"/>
                <a:cs typeface="Lato Medium" panose="020F0502020204030203" pitchFamily="34" charset="0"/>
              </a:rPr>
              <a:t>chiudimento</a:t>
            </a:r>
            <a:r>
              <a:rPr lang="it-IT" sz="1100" dirty="0">
                <a:latin typeface="Lato Medium" panose="020F0502020204030203" pitchFamily="34" charset="0"/>
                <a:ea typeface="Lato Medium" panose="020F0502020204030203" pitchFamily="34" charset="0"/>
                <a:cs typeface="Lato Medium" panose="020F0502020204030203" pitchFamily="34" charset="0"/>
              </a:rPr>
              <a:t>, costruzione dello [*****] con allacciamento a quello [*****] dalla scuola d’arte. </a:t>
            </a:r>
          </a:p>
          <a:p>
            <a:r>
              <a:rPr lang="it-IT" sz="1100" dirty="0">
                <a:latin typeface="Lato Medium" panose="020F0502020204030203" pitchFamily="34" charset="0"/>
                <a:ea typeface="Lato Medium" panose="020F0502020204030203" pitchFamily="34" charset="0"/>
                <a:cs typeface="Lato Medium" panose="020F0502020204030203" pitchFamily="34" charset="0"/>
              </a:rPr>
              <a:t>5. Pavimenti in terra cotta. </a:t>
            </a:r>
          </a:p>
          <a:p>
            <a:r>
              <a:rPr lang="it-IT" sz="1100" dirty="0">
                <a:latin typeface="Lato Medium" panose="020F0502020204030203" pitchFamily="34" charset="0"/>
                <a:ea typeface="Lato Medium" panose="020F0502020204030203" pitchFamily="34" charset="0"/>
                <a:cs typeface="Lato Medium" panose="020F0502020204030203" pitchFamily="34" charset="0"/>
              </a:rPr>
              <a:t>6. Serramenti di finestra. . </a:t>
            </a:r>
          </a:p>
        </p:txBody>
      </p:sp>
      <p:pic>
        <p:nvPicPr>
          <p:cNvPr id="3" name="Immagine 2">
            <a:extLst>
              <a:ext uri="{FF2B5EF4-FFF2-40B4-BE49-F238E27FC236}">
                <a16:creationId xmlns:a16="http://schemas.microsoft.com/office/drawing/2014/main" id="{0AA0D814-0536-5A4C-02FA-03EA75436009}"/>
              </a:ext>
            </a:extLst>
          </p:cNvPr>
          <p:cNvPicPr>
            <a:picLocks noChangeAspect="1"/>
          </p:cNvPicPr>
          <p:nvPr/>
        </p:nvPicPr>
        <p:blipFill>
          <a:blip r:embed="rId3"/>
          <a:stretch>
            <a:fillRect/>
          </a:stretch>
        </p:blipFill>
        <p:spPr>
          <a:xfrm>
            <a:off x="405590" y="3488279"/>
            <a:ext cx="2767739" cy="3012447"/>
          </a:xfrm>
          <a:prstGeom prst="rect">
            <a:avLst/>
          </a:prstGeom>
        </p:spPr>
      </p:pic>
      <p:pic>
        <p:nvPicPr>
          <p:cNvPr id="6" name="Immagine 5">
            <a:extLst>
              <a:ext uri="{FF2B5EF4-FFF2-40B4-BE49-F238E27FC236}">
                <a16:creationId xmlns:a16="http://schemas.microsoft.com/office/drawing/2014/main" id="{47302C8F-98FF-016F-17E3-F5F914BB509F}"/>
              </a:ext>
            </a:extLst>
          </p:cNvPr>
          <p:cNvPicPr>
            <a:picLocks noChangeAspect="1"/>
          </p:cNvPicPr>
          <p:nvPr/>
        </p:nvPicPr>
        <p:blipFill>
          <a:blip r:embed="rId4"/>
          <a:stretch>
            <a:fillRect/>
          </a:stretch>
        </p:blipFill>
        <p:spPr>
          <a:xfrm>
            <a:off x="3171632" y="3280862"/>
            <a:ext cx="4756978" cy="1514131"/>
          </a:xfrm>
          <a:prstGeom prst="rect">
            <a:avLst/>
          </a:prstGeom>
        </p:spPr>
      </p:pic>
      <p:pic>
        <p:nvPicPr>
          <p:cNvPr id="8" name="Immagine 7">
            <a:extLst>
              <a:ext uri="{FF2B5EF4-FFF2-40B4-BE49-F238E27FC236}">
                <a16:creationId xmlns:a16="http://schemas.microsoft.com/office/drawing/2014/main" id="{353999E0-9AA7-CFE8-895E-0A9D17196476}"/>
              </a:ext>
            </a:extLst>
          </p:cNvPr>
          <p:cNvPicPr>
            <a:picLocks noChangeAspect="1"/>
          </p:cNvPicPr>
          <p:nvPr/>
        </p:nvPicPr>
        <p:blipFill>
          <a:blip r:embed="rId5"/>
          <a:stretch>
            <a:fillRect/>
          </a:stretch>
        </p:blipFill>
        <p:spPr>
          <a:xfrm>
            <a:off x="8061960" y="3465691"/>
            <a:ext cx="3796871" cy="3012448"/>
          </a:xfrm>
          <a:prstGeom prst="rect">
            <a:avLst/>
          </a:prstGeom>
        </p:spPr>
      </p:pic>
      <p:sp>
        <p:nvSpPr>
          <p:cNvPr id="11" name="CasellaDiTesto 10">
            <a:extLst>
              <a:ext uri="{FF2B5EF4-FFF2-40B4-BE49-F238E27FC236}">
                <a16:creationId xmlns:a16="http://schemas.microsoft.com/office/drawing/2014/main" id="{09468001-04AE-EBCA-B75B-3A81249A40EB}"/>
              </a:ext>
            </a:extLst>
          </p:cNvPr>
          <p:cNvSpPr txBox="1"/>
          <p:nvPr/>
        </p:nvSpPr>
        <p:spPr>
          <a:xfrm>
            <a:off x="3051810" y="4862312"/>
            <a:ext cx="4876800" cy="1615827"/>
          </a:xfrm>
          <a:prstGeom prst="rect">
            <a:avLst/>
          </a:prstGeom>
          <a:noFill/>
        </p:spPr>
        <p:txBody>
          <a:bodyPr wrap="square">
            <a:spAutoFit/>
          </a:bodyPr>
          <a:lstStyle/>
          <a:p>
            <a:r>
              <a:rPr lang="it-IT" sz="1100" dirty="0">
                <a:latin typeface="Lato Medium" panose="020F0502020204030203" pitchFamily="34" charset="0"/>
                <a:ea typeface="Lato Medium" panose="020F0502020204030203" pitchFamily="34" charset="0"/>
                <a:cs typeface="Lato Medium" panose="020F0502020204030203" pitchFamily="34" charset="0"/>
              </a:rPr>
              <a:t>Inizialmente le sale vennero impiegate come ambienti di servizio (abitazione del custode della Scuola d'Arte e ufficio per i sorveglianti) e solo nel 1914 diventarono parte del percorso museale. Alla Saletta negra, infatti, vengono destinate quattordici lunette ad affresco realizzate dalla bottega di Bernardino Luini. Il ciclo rappresenta un’importante serie di ritratti di profilo dei personaggi della corte sforzesca proveniente dal Palazzo degli Atellani. Contestualmente a questa destinazione museale, la Saletta negra veniva decorata ad affresco da Luigi Cavenaghi con dei motivi vegetali copiati proprio dal Palazzo Atellani. </a:t>
            </a:r>
          </a:p>
        </p:txBody>
      </p:sp>
    </p:spTree>
    <p:extLst>
      <p:ext uri="{BB962C8B-B14F-4D97-AF65-F5344CB8AC3E}">
        <p14:creationId xmlns:p14="http://schemas.microsoft.com/office/powerpoint/2010/main" val="615617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E709C-EA5C-FEBC-C14D-95C6105580D8}"/>
            </a:ext>
          </a:extLst>
        </p:cNvPr>
        <p:cNvGrpSpPr/>
        <p:nvPr/>
      </p:nvGrpSpPr>
      <p:grpSpPr>
        <a:xfrm>
          <a:off x="0" y="0"/>
          <a:ext cx="0" cy="0"/>
          <a:chOff x="0" y="0"/>
          <a:chExt cx="0" cy="0"/>
        </a:xfrm>
      </p:grpSpPr>
      <p:sp>
        <p:nvSpPr>
          <p:cNvPr id="29" name="Rettangolo 28">
            <a:extLst>
              <a:ext uri="{FF2B5EF4-FFF2-40B4-BE49-F238E27FC236}">
                <a16:creationId xmlns:a16="http://schemas.microsoft.com/office/drawing/2014/main" id="{008D41E9-CD0E-3168-BF48-A89263C8B95E}"/>
              </a:ext>
            </a:extLst>
          </p:cNvPr>
          <p:cNvSpPr/>
          <p:nvPr/>
        </p:nvSpPr>
        <p:spPr>
          <a:xfrm>
            <a:off x="405590" y="357274"/>
            <a:ext cx="11380820" cy="647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30" name="Rettangolo 29">
            <a:extLst>
              <a:ext uri="{FF2B5EF4-FFF2-40B4-BE49-F238E27FC236}">
                <a16:creationId xmlns:a16="http://schemas.microsoft.com/office/drawing/2014/main" id="{E1DB9E9F-C804-D3F5-5E43-F743FF0ACD54}"/>
              </a:ext>
            </a:extLst>
          </p:cNvPr>
          <p:cNvSpPr/>
          <p:nvPr/>
        </p:nvSpPr>
        <p:spPr>
          <a:xfrm>
            <a:off x="537243" y="499408"/>
            <a:ext cx="6316484" cy="584775"/>
          </a:xfrm>
          <a:prstGeom prst="rect">
            <a:avLst/>
          </a:prstGeom>
        </p:spPr>
        <p:txBody>
          <a:bodyPr wrap="square">
            <a:spAutoFit/>
          </a:bodyPr>
          <a:lstStyle/>
          <a:p>
            <a:r>
              <a:rPr lang="it-IT" sz="1600" b="1" dirty="0">
                <a:solidFill>
                  <a:schemeClr val="bg1"/>
                </a:solidFill>
                <a:latin typeface="Lato Medium" panose="020F0502020204030203" pitchFamily="34" charset="0"/>
              </a:rPr>
              <a:t>Ponticella di Ludovico il Moro al Castello Sforzesco</a:t>
            </a:r>
          </a:p>
          <a:p>
            <a:endParaRPr lang="it-IT" altLang="it-IT" sz="1600" b="1" dirty="0">
              <a:solidFill>
                <a:schemeClr val="bg1"/>
              </a:solidFill>
              <a:latin typeface="Lato Medium" panose="020F0502020204030203" pitchFamily="34" charset="0"/>
            </a:endParaRPr>
          </a:p>
        </p:txBody>
      </p:sp>
      <p:pic>
        <p:nvPicPr>
          <p:cNvPr id="31" name="Immagine 30">
            <a:extLst>
              <a:ext uri="{FF2B5EF4-FFF2-40B4-BE49-F238E27FC236}">
                <a16:creationId xmlns:a16="http://schemas.microsoft.com/office/drawing/2014/main" id="{3D72D067-F022-4AE9-F3BC-AC7393A7D3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214" b="33640"/>
          <a:stretch/>
        </p:blipFill>
        <p:spPr>
          <a:xfrm>
            <a:off x="10458301" y="382773"/>
            <a:ext cx="1184855" cy="606055"/>
          </a:xfrm>
          <a:prstGeom prst="rect">
            <a:avLst/>
          </a:prstGeom>
        </p:spPr>
      </p:pic>
      <p:sp>
        <p:nvSpPr>
          <p:cNvPr id="15" name="Rettangolo 14">
            <a:extLst>
              <a:ext uri="{FF2B5EF4-FFF2-40B4-BE49-F238E27FC236}">
                <a16:creationId xmlns:a16="http://schemas.microsoft.com/office/drawing/2014/main" id="{7758A620-30EC-2FAA-E20B-5FB5AC2B86EE}"/>
              </a:ext>
            </a:extLst>
          </p:cNvPr>
          <p:cNvSpPr/>
          <p:nvPr/>
        </p:nvSpPr>
        <p:spPr>
          <a:xfrm>
            <a:off x="737461" y="1147108"/>
            <a:ext cx="6379619" cy="2970044"/>
          </a:xfrm>
          <a:prstGeom prst="rect">
            <a:avLst/>
          </a:prstGeom>
        </p:spPr>
        <p:txBody>
          <a:bodyPr wrap="square">
            <a:spAutoFit/>
          </a:bodyPr>
          <a:lstStyle/>
          <a:p>
            <a:pPr algn="just">
              <a:spcBef>
                <a:spcPts val="150"/>
              </a:spcBef>
            </a:pPr>
            <a:r>
              <a:rPr lang="it-IT" sz="1100" dirty="0">
                <a:solidFill>
                  <a:srgbClr val="FF0000"/>
                </a:solidFill>
                <a:latin typeface="Lato Medium" panose="020F0502020204030203" pitchFamily="34" charset="0"/>
                <a:ea typeface="Lato Medium" panose="020F0502020204030203" pitchFamily="34" charset="0"/>
                <a:cs typeface="Lato Medium" panose="020F0502020204030203" pitchFamily="34" charset="0"/>
              </a:rPr>
              <a:t>CENNI STORICI</a:t>
            </a:r>
          </a:p>
          <a:p>
            <a:endParaRPr lang="it-IT" sz="1100" b="1" dirty="0">
              <a:latin typeface="Lato Medium" panose="020F0502020204030203" pitchFamily="34" charset="0"/>
              <a:ea typeface="Lato Medium" panose="020F0502020204030203" pitchFamily="34" charset="0"/>
              <a:cs typeface="Lato Medium" panose="020F0502020204030203" pitchFamily="34" charset="0"/>
            </a:endParaRPr>
          </a:p>
          <a:p>
            <a:r>
              <a:rPr lang="it-IT" sz="1100" b="1" dirty="0">
                <a:latin typeface="Lato Medium" panose="020F0502020204030203" pitchFamily="34" charset="0"/>
                <a:ea typeface="Lato Medium" panose="020F0502020204030203" pitchFamily="34" charset="0"/>
                <a:cs typeface="Lato Medium" panose="020F0502020204030203" pitchFamily="34" charset="0"/>
              </a:rPr>
              <a:t>Intervento dei BBPR: riorganizzazione dei Musei </a:t>
            </a:r>
          </a:p>
          <a:p>
            <a:r>
              <a:rPr lang="it-IT" sz="1100" dirty="0">
                <a:latin typeface="Lato Medium" panose="020F0502020204030203" pitchFamily="34" charset="0"/>
                <a:ea typeface="Lato Medium" panose="020F0502020204030203" pitchFamily="34" charset="0"/>
                <a:cs typeface="Lato Medium" panose="020F0502020204030203" pitchFamily="34" charset="0"/>
              </a:rPr>
              <a:t>Questo allestimento è rimasto in opera fino al 1956, quando le raccolte del Castello sono state riordinate su progetto dello studio BBPR. Tra il 1953 e il 1956 è documentato il grande intervento di riallestimento degli spazi museali effettuato dallo Studio BBPR di Milano che ha previsto la rimozione totale degli intonaci di volte e pareti sino alla struttura muraria all'interno dei tre "camerini" e nella loggia l'asportazione dell’intonaco decorato a graffito che contornava i cinque riquadri con le vedute del castello, quest'ultime invece mantenute. </a:t>
            </a:r>
          </a:p>
          <a:p>
            <a:r>
              <a:rPr lang="it-IT" sz="1100" dirty="0">
                <a:latin typeface="Lato Medium" panose="020F0502020204030203" pitchFamily="34" charset="0"/>
                <a:ea typeface="Lato Medium" panose="020F0502020204030203" pitchFamily="34" charset="0"/>
                <a:cs typeface="Lato Medium" panose="020F0502020204030203" pitchFamily="34" charset="0"/>
              </a:rPr>
              <a:t>Tutto, quindi, viene intonacato nuovamente con malte cementizie molto tenaci, prive di finiture decorative. Nelle sale della Ponticella rimasero le lunette </a:t>
            </a:r>
            <a:r>
              <a:rPr lang="it-IT" sz="1100" dirty="0" err="1">
                <a:latin typeface="Lato Medium" panose="020F0502020204030203" pitchFamily="34" charset="0"/>
                <a:ea typeface="Lato Medium" panose="020F0502020204030203" pitchFamily="34" charset="0"/>
                <a:cs typeface="Lato Medium" panose="020F0502020204030203" pitchFamily="34" charset="0"/>
              </a:rPr>
              <a:t>luinesche</a:t>
            </a:r>
            <a:r>
              <a:rPr lang="it-IT" sz="1100" dirty="0">
                <a:latin typeface="Lato Medium" panose="020F0502020204030203" pitchFamily="34" charset="0"/>
                <a:ea typeface="Lato Medium" panose="020F0502020204030203" pitchFamily="34" charset="0"/>
                <a:cs typeface="Lato Medium" panose="020F0502020204030203" pitchFamily="34" charset="0"/>
              </a:rPr>
              <a:t> a cui si aggiunsero numerose sculture lombarde del Rinascimento. </a:t>
            </a:r>
          </a:p>
          <a:p>
            <a:r>
              <a:rPr lang="it-IT" sz="1100" dirty="0">
                <a:latin typeface="Lato Medium" panose="020F0502020204030203" pitchFamily="34" charset="0"/>
                <a:ea typeface="Lato Medium" panose="020F0502020204030203" pitchFamily="34" charset="0"/>
                <a:cs typeface="Lato Medium" panose="020F0502020204030203" pitchFamily="34" charset="0"/>
              </a:rPr>
              <a:t>Questo allestimento era visitabile fino alla chiusura della Ponticella, sopravvenuta diversi anni fa a causa di problemi strutturali. </a:t>
            </a:r>
          </a:p>
          <a:p>
            <a:r>
              <a:rPr lang="it-IT" sz="1100" dirty="0">
                <a:latin typeface="Lato Medium" panose="020F0502020204030203" pitchFamily="34" charset="0"/>
                <a:ea typeface="Lato Medium" panose="020F0502020204030203" pitchFamily="34" charset="0"/>
                <a:cs typeface="Lato Medium" panose="020F0502020204030203" pitchFamily="34" charset="0"/>
              </a:rPr>
              <a:t>Del restauro del Beltrami attualmente rimangono le vedute del castello a graffito della loggia e le decorazioni sui prospetti esterni della Ponticella.</a:t>
            </a:r>
          </a:p>
          <a:p>
            <a:r>
              <a:rPr lang="it-IT" sz="1100" dirty="0">
                <a:latin typeface="Lato Medium" panose="020F0502020204030203" pitchFamily="34" charset="0"/>
                <a:ea typeface="Lato Medium" panose="020F0502020204030203" pitchFamily="34" charset="0"/>
                <a:cs typeface="Lato Medium" panose="020F0502020204030203" pitchFamily="34" charset="0"/>
              </a:rPr>
              <a:t>Il tetto </a:t>
            </a:r>
            <a:r>
              <a:rPr lang="it-IT" sz="1100" dirty="0" err="1">
                <a:latin typeface="Lato Medium" panose="020F0502020204030203" pitchFamily="34" charset="0"/>
                <a:ea typeface="Lato Medium" panose="020F0502020204030203" pitchFamily="34" charset="0"/>
                <a:cs typeface="Lato Medium" panose="020F0502020204030203" pitchFamily="34" charset="0"/>
              </a:rPr>
              <a:t>furicostruito</a:t>
            </a:r>
            <a:r>
              <a:rPr lang="it-IT" sz="1100" dirty="0">
                <a:latin typeface="Lato Medium" panose="020F0502020204030203" pitchFamily="34" charset="0"/>
                <a:ea typeface="Lato Medium" panose="020F0502020204030203" pitchFamily="34" charset="0"/>
                <a:cs typeface="Lato Medium" panose="020F0502020204030203" pitchFamily="34" charset="0"/>
              </a:rPr>
              <a:t> con solai latero cementizi su portali e pilastri in cemento.</a:t>
            </a:r>
          </a:p>
        </p:txBody>
      </p:sp>
      <p:pic>
        <p:nvPicPr>
          <p:cNvPr id="4" name="Immagine 3">
            <a:extLst>
              <a:ext uri="{FF2B5EF4-FFF2-40B4-BE49-F238E27FC236}">
                <a16:creationId xmlns:a16="http://schemas.microsoft.com/office/drawing/2014/main" id="{58C7E4D6-A461-F681-88A3-455AB3D9C666}"/>
              </a:ext>
            </a:extLst>
          </p:cNvPr>
          <p:cNvPicPr>
            <a:picLocks noChangeAspect="1"/>
          </p:cNvPicPr>
          <p:nvPr/>
        </p:nvPicPr>
        <p:blipFill>
          <a:blip r:embed="rId3"/>
          <a:stretch>
            <a:fillRect/>
          </a:stretch>
        </p:blipFill>
        <p:spPr>
          <a:xfrm>
            <a:off x="652859" y="4807357"/>
            <a:ext cx="2525109" cy="1644301"/>
          </a:xfrm>
          <a:prstGeom prst="rect">
            <a:avLst/>
          </a:prstGeom>
        </p:spPr>
      </p:pic>
      <p:pic>
        <p:nvPicPr>
          <p:cNvPr id="7" name="Immagine 6">
            <a:extLst>
              <a:ext uri="{FF2B5EF4-FFF2-40B4-BE49-F238E27FC236}">
                <a16:creationId xmlns:a16="http://schemas.microsoft.com/office/drawing/2014/main" id="{6BA10243-AF65-2422-6E53-42CD378737B0}"/>
              </a:ext>
            </a:extLst>
          </p:cNvPr>
          <p:cNvPicPr>
            <a:picLocks noChangeAspect="1"/>
          </p:cNvPicPr>
          <p:nvPr/>
        </p:nvPicPr>
        <p:blipFill>
          <a:blip r:embed="rId4"/>
          <a:stretch>
            <a:fillRect/>
          </a:stretch>
        </p:blipFill>
        <p:spPr>
          <a:xfrm>
            <a:off x="4122420" y="4687291"/>
            <a:ext cx="2308860" cy="1726669"/>
          </a:xfrm>
          <a:prstGeom prst="rect">
            <a:avLst/>
          </a:prstGeom>
        </p:spPr>
      </p:pic>
      <p:pic>
        <p:nvPicPr>
          <p:cNvPr id="10" name="Immagine 9">
            <a:extLst>
              <a:ext uri="{FF2B5EF4-FFF2-40B4-BE49-F238E27FC236}">
                <a16:creationId xmlns:a16="http://schemas.microsoft.com/office/drawing/2014/main" id="{7AA2B0D1-F2F4-42A8-551B-1609A741BDD7}"/>
              </a:ext>
            </a:extLst>
          </p:cNvPr>
          <p:cNvPicPr>
            <a:picLocks noChangeAspect="1"/>
          </p:cNvPicPr>
          <p:nvPr/>
        </p:nvPicPr>
        <p:blipFill>
          <a:blip r:embed="rId5"/>
          <a:stretch>
            <a:fillRect/>
          </a:stretch>
        </p:blipFill>
        <p:spPr>
          <a:xfrm>
            <a:off x="7979143" y="1113142"/>
            <a:ext cx="2773291" cy="2605058"/>
          </a:xfrm>
          <a:prstGeom prst="rect">
            <a:avLst/>
          </a:prstGeom>
        </p:spPr>
      </p:pic>
      <p:pic>
        <p:nvPicPr>
          <p:cNvPr id="12" name="Immagine 11">
            <a:extLst>
              <a:ext uri="{FF2B5EF4-FFF2-40B4-BE49-F238E27FC236}">
                <a16:creationId xmlns:a16="http://schemas.microsoft.com/office/drawing/2014/main" id="{23198562-AA48-3D39-2BD5-A1482A8E9B8B}"/>
              </a:ext>
            </a:extLst>
          </p:cNvPr>
          <p:cNvPicPr>
            <a:picLocks noChangeAspect="1"/>
          </p:cNvPicPr>
          <p:nvPr/>
        </p:nvPicPr>
        <p:blipFill>
          <a:blip r:embed="rId6"/>
          <a:stretch>
            <a:fillRect/>
          </a:stretch>
        </p:blipFill>
        <p:spPr>
          <a:xfrm>
            <a:off x="7107484" y="3718200"/>
            <a:ext cx="4678926" cy="2695760"/>
          </a:xfrm>
          <a:prstGeom prst="rect">
            <a:avLst/>
          </a:prstGeom>
        </p:spPr>
      </p:pic>
    </p:spTree>
    <p:extLst>
      <p:ext uri="{BB962C8B-B14F-4D97-AF65-F5344CB8AC3E}">
        <p14:creationId xmlns:p14="http://schemas.microsoft.com/office/powerpoint/2010/main" val="56171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69817-7FC5-0054-F23E-8C54FFD172AA}"/>
            </a:ext>
          </a:extLst>
        </p:cNvPr>
        <p:cNvGrpSpPr/>
        <p:nvPr/>
      </p:nvGrpSpPr>
      <p:grpSpPr>
        <a:xfrm>
          <a:off x="0" y="0"/>
          <a:ext cx="0" cy="0"/>
          <a:chOff x="0" y="0"/>
          <a:chExt cx="0" cy="0"/>
        </a:xfrm>
      </p:grpSpPr>
      <p:sp>
        <p:nvSpPr>
          <p:cNvPr id="29" name="Rettangolo 28">
            <a:extLst>
              <a:ext uri="{FF2B5EF4-FFF2-40B4-BE49-F238E27FC236}">
                <a16:creationId xmlns:a16="http://schemas.microsoft.com/office/drawing/2014/main" id="{98185E1F-48A9-5885-2ECF-2B9881F7EFC3}"/>
              </a:ext>
            </a:extLst>
          </p:cNvPr>
          <p:cNvSpPr/>
          <p:nvPr/>
        </p:nvSpPr>
        <p:spPr>
          <a:xfrm>
            <a:off x="405590" y="357274"/>
            <a:ext cx="11380820" cy="647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30" name="Rettangolo 29">
            <a:extLst>
              <a:ext uri="{FF2B5EF4-FFF2-40B4-BE49-F238E27FC236}">
                <a16:creationId xmlns:a16="http://schemas.microsoft.com/office/drawing/2014/main" id="{861C6822-A7EB-A794-21EE-565746529595}"/>
              </a:ext>
            </a:extLst>
          </p:cNvPr>
          <p:cNvSpPr/>
          <p:nvPr/>
        </p:nvSpPr>
        <p:spPr>
          <a:xfrm>
            <a:off x="537243" y="499408"/>
            <a:ext cx="6316484" cy="584775"/>
          </a:xfrm>
          <a:prstGeom prst="rect">
            <a:avLst/>
          </a:prstGeom>
        </p:spPr>
        <p:txBody>
          <a:bodyPr wrap="square">
            <a:spAutoFit/>
          </a:bodyPr>
          <a:lstStyle/>
          <a:p>
            <a:r>
              <a:rPr lang="it-IT" sz="1600" b="1" dirty="0">
                <a:solidFill>
                  <a:schemeClr val="bg1"/>
                </a:solidFill>
                <a:latin typeface="Lato Medium" panose="020F0502020204030203" pitchFamily="34" charset="0"/>
              </a:rPr>
              <a:t>Ponticella di Ludovico il Moro al Castello Sforzesco</a:t>
            </a:r>
          </a:p>
          <a:p>
            <a:endParaRPr lang="it-IT" altLang="it-IT" sz="1600" b="1" dirty="0">
              <a:solidFill>
                <a:schemeClr val="bg1"/>
              </a:solidFill>
              <a:latin typeface="Lato Medium" panose="020F0502020204030203" pitchFamily="34" charset="0"/>
            </a:endParaRPr>
          </a:p>
        </p:txBody>
      </p:sp>
      <p:pic>
        <p:nvPicPr>
          <p:cNvPr id="31" name="Immagine 30">
            <a:extLst>
              <a:ext uri="{FF2B5EF4-FFF2-40B4-BE49-F238E27FC236}">
                <a16:creationId xmlns:a16="http://schemas.microsoft.com/office/drawing/2014/main" id="{8138DF22-0E69-50A4-6906-10066A008B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214" b="33640"/>
          <a:stretch/>
        </p:blipFill>
        <p:spPr>
          <a:xfrm>
            <a:off x="10458301" y="382773"/>
            <a:ext cx="1184855" cy="606055"/>
          </a:xfrm>
          <a:prstGeom prst="rect">
            <a:avLst/>
          </a:prstGeom>
        </p:spPr>
      </p:pic>
      <p:sp>
        <p:nvSpPr>
          <p:cNvPr id="15" name="Rettangolo 14">
            <a:extLst>
              <a:ext uri="{FF2B5EF4-FFF2-40B4-BE49-F238E27FC236}">
                <a16:creationId xmlns:a16="http://schemas.microsoft.com/office/drawing/2014/main" id="{ED026CA3-92F0-32F9-B52B-6EE1B1C4E392}"/>
              </a:ext>
            </a:extLst>
          </p:cNvPr>
          <p:cNvSpPr/>
          <p:nvPr/>
        </p:nvSpPr>
        <p:spPr>
          <a:xfrm>
            <a:off x="737461" y="1147108"/>
            <a:ext cx="10717078" cy="3164969"/>
          </a:xfrm>
          <a:prstGeom prst="rect">
            <a:avLst/>
          </a:prstGeom>
        </p:spPr>
        <p:txBody>
          <a:bodyPr wrap="square">
            <a:spAutoFit/>
          </a:bodyPr>
          <a:lstStyle/>
          <a:p>
            <a:pPr algn="just">
              <a:spcBef>
                <a:spcPts val="150"/>
              </a:spcBef>
            </a:pPr>
            <a:r>
              <a:rPr lang="it-IT" sz="1100" dirty="0">
                <a:solidFill>
                  <a:srgbClr val="FF0000"/>
                </a:solidFill>
                <a:latin typeface="Lato Medium" panose="020F0502020204030203" pitchFamily="34" charset="0"/>
                <a:ea typeface="Lato Medium" panose="020F0502020204030203" pitchFamily="34" charset="0"/>
                <a:cs typeface="Lato Medium" panose="020F0502020204030203" pitchFamily="34" charset="0"/>
              </a:rPr>
              <a:t>DESCRIZIONE SINTETICA DELL’INTERVENTO</a:t>
            </a:r>
          </a:p>
          <a:p>
            <a:pPr algn="just">
              <a:spcBef>
                <a:spcPts val="150"/>
              </a:spcBef>
            </a:pPr>
            <a:endParaRPr lang="it-IT" sz="1100" dirty="0">
              <a:solidFill>
                <a:srgbClr val="FF0000"/>
              </a:solidFill>
              <a:latin typeface="Lato Medium" panose="020F0502020204030203" pitchFamily="34" charset="0"/>
              <a:ea typeface="Lato Medium" panose="020F0502020204030203" pitchFamily="34" charset="0"/>
              <a:cs typeface="Lato Medium" panose="020F0502020204030203" pitchFamily="34" charset="0"/>
            </a:endParaRPr>
          </a:p>
          <a:p>
            <a:pPr algn="l"/>
            <a:r>
              <a:rPr lang="it-IT" sz="1100" b="0" i="0" u="none" strike="noStrike" baseline="0" dirty="0">
                <a:latin typeface="Lato Medium" panose="020F0502020204030203" pitchFamily="34" charset="0"/>
                <a:ea typeface="Lato Medium" panose="020F0502020204030203" pitchFamily="34" charset="0"/>
                <a:cs typeface="Lato Medium" panose="020F0502020204030203" pitchFamily="34" charset="0"/>
              </a:rPr>
              <a:t>Attualmente il manufatto edilizio non è accessibile per la presenza di lesioni che, pur non compromettendone la staticità, hanno necessitato di approfondite indagini per comprenderne la nature e l’origine e che ne hanno consigliato la chiusura al pubblico, avviate fin dal 2016. Inoltre, il percorso di accesso sia al loggiato, sia ai locali che costituiscono la Ponticella presentano dislivelli, superati con gradini, che impediscono la fruibilità degli spazi a persone con ridotta capacità motoria.</a:t>
            </a:r>
          </a:p>
          <a:p>
            <a:pPr algn="l"/>
            <a:r>
              <a:rPr lang="it-IT" sz="1100" b="0" i="0" u="none" strike="noStrike" baseline="0" dirty="0">
                <a:latin typeface="Lato Medium" panose="020F0502020204030203" pitchFamily="34" charset="0"/>
                <a:ea typeface="Lato Medium" panose="020F0502020204030203" pitchFamily="34" charset="0"/>
                <a:cs typeface="Lato Medium" panose="020F0502020204030203" pitchFamily="34" charset="0"/>
              </a:rPr>
              <a:t>Negli ultimi anni, anche a seguito della chiusura al pubblico, gli ambienti della Ponticella non sono stati oggetto di particolari interventi manutentivi, questi si sono limitati alla verifica periodica del manto di copertura per ripristinare gli spostamenti dei coppi e al mantenimento in funzione degli impianti elettrici e termici presenti.</a:t>
            </a:r>
          </a:p>
          <a:p>
            <a:pPr algn="l"/>
            <a:endParaRPr lang="it-IT" sz="1100" b="0" i="0" u="none" strike="noStrike" baseline="0" dirty="0">
              <a:latin typeface="Lato Medium" panose="020F0502020204030203" pitchFamily="34" charset="0"/>
              <a:ea typeface="Lato Medium" panose="020F0502020204030203" pitchFamily="34" charset="0"/>
              <a:cs typeface="Lato Medium" panose="020F0502020204030203" pitchFamily="34" charset="0"/>
            </a:endParaRPr>
          </a:p>
          <a:p>
            <a:pPr algn="l"/>
            <a:r>
              <a:rPr lang="it-IT" sz="1100" b="0" i="0" u="none" strike="noStrike" baseline="0" dirty="0">
                <a:latin typeface="Lato Medium" panose="020F0502020204030203" pitchFamily="34" charset="0"/>
                <a:ea typeface="Lato Medium" panose="020F0502020204030203" pitchFamily="34" charset="0"/>
                <a:cs typeface="Lato Medium" panose="020F0502020204030203" pitchFamily="34" charset="0"/>
              </a:rPr>
              <a:t>L’intervento in progetto, permettendo il recupero strutturale, architettonico e decorativo del manufatto, potrà consentirne l’</a:t>
            </a:r>
            <a:r>
              <a:rPr lang="it-IT" sz="1100" b="0" i="0" u="none" strike="noStrike" baseline="0" dirty="0">
                <a:solidFill>
                  <a:srgbClr val="FF0000"/>
                </a:solidFill>
                <a:latin typeface="Lato Medium" panose="020F0502020204030203" pitchFamily="34" charset="0"/>
                <a:ea typeface="Lato Medium" panose="020F0502020204030203" pitchFamily="34" charset="0"/>
                <a:cs typeface="Lato Medium" panose="020F0502020204030203" pitchFamily="34" charset="0"/>
              </a:rPr>
              <a:t>inserimento nel percorso espositivo</a:t>
            </a:r>
            <a:r>
              <a:rPr lang="it-IT" sz="1100" b="0" i="0" u="none" strike="noStrike" baseline="0" dirty="0">
                <a:latin typeface="Lato Medium" panose="020F0502020204030203" pitchFamily="34" charset="0"/>
                <a:ea typeface="Lato Medium" panose="020F0502020204030203" pitchFamily="34" charset="0"/>
                <a:cs typeface="Lato Medium" panose="020F0502020204030203" pitchFamily="34" charset="0"/>
              </a:rPr>
              <a:t> che interessa gli ambienti adiacenti, </a:t>
            </a:r>
            <a:r>
              <a:rPr lang="it-IT" sz="1100" b="0" i="0" u="none" strike="noStrike" baseline="0" dirty="0">
                <a:solidFill>
                  <a:srgbClr val="FF0000"/>
                </a:solidFill>
                <a:latin typeface="Lato Medium" panose="020F0502020204030203" pitchFamily="34" charset="0"/>
                <a:ea typeface="Lato Medium" panose="020F0502020204030203" pitchFamily="34" charset="0"/>
                <a:cs typeface="Lato Medium" panose="020F0502020204030203" pitchFamily="34" charset="0"/>
              </a:rPr>
              <a:t>Sala del Gonfalone e Sala delle Asse</a:t>
            </a:r>
            <a:r>
              <a:rPr lang="it-IT" sz="1100" b="0" i="0" u="none" strike="noStrike" baseline="0" dirty="0">
                <a:latin typeface="Lato Medium" panose="020F0502020204030203" pitchFamily="34" charset="0"/>
                <a:ea typeface="Lato Medium" panose="020F0502020204030203" pitchFamily="34" charset="0"/>
                <a:cs typeface="Lato Medium" panose="020F0502020204030203" pitchFamily="34" charset="0"/>
              </a:rPr>
              <a:t>, offrendo ai visitatori di poter visitare nuovamente questi spazi.</a:t>
            </a:r>
          </a:p>
          <a:p>
            <a:pPr algn="l"/>
            <a:endParaRPr lang="it-IT" sz="1100" dirty="0">
              <a:latin typeface="Lato Medium" panose="020F0502020204030203" pitchFamily="34" charset="0"/>
              <a:ea typeface="Lato Medium" panose="020F0502020204030203" pitchFamily="34" charset="0"/>
              <a:cs typeface="Lato Medium" panose="020F0502020204030203" pitchFamily="34" charset="0"/>
            </a:endParaRPr>
          </a:p>
          <a:p>
            <a:pPr algn="l"/>
            <a:r>
              <a:rPr lang="it-IT" sz="1100" b="0" i="0" u="none" strike="noStrike" baseline="0" dirty="0">
                <a:latin typeface="Lato Medium" panose="020F0502020204030203" pitchFamily="34" charset="0"/>
                <a:ea typeface="Lato Medium" panose="020F0502020204030203" pitchFamily="34" charset="0"/>
                <a:cs typeface="Lato Medium" panose="020F0502020204030203" pitchFamily="34" charset="0"/>
              </a:rPr>
              <a:t>Sono previsti interventi per il </a:t>
            </a:r>
            <a:r>
              <a:rPr lang="it-IT" sz="1100" b="0" i="0" u="none" strike="noStrike" baseline="0" dirty="0">
                <a:solidFill>
                  <a:srgbClr val="FF0000"/>
                </a:solidFill>
                <a:latin typeface="Lato Medium" panose="020F0502020204030203" pitchFamily="34" charset="0"/>
                <a:ea typeface="Lato Medium" panose="020F0502020204030203" pitchFamily="34" charset="0"/>
                <a:cs typeface="Lato Medium" panose="020F0502020204030203" pitchFamily="34" charset="0"/>
              </a:rPr>
              <a:t>consolidamento delle strutture</a:t>
            </a:r>
            <a:r>
              <a:rPr lang="it-IT" sz="1100" b="0" i="0" u="none" strike="noStrike" baseline="0" dirty="0">
                <a:latin typeface="Lato Medium" panose="020F0502020204030203" pitchFamily="34" charset="0"/>
                <a:ea typeface="Lato Medium" panose="020F0502020204030203" pitchFamily="34" charset="0"/>
                <a:cs typeface="Lato Medium" panose="020F0502020204030203" pitchFamily="34" charset="0"/>
              </a:rPr>
              <a:t>, per rendere completamente agibile il manufatto storico, ed il </a:t>
            </a:r>
            <a:r>
              <a:rPr lang="it-IT" sz="1100" b="0" i="0" u="none" strike="noStrike" baseline="0" dirty="0">
                <a:solidFill>
                  <a:srgbClr val="FF0000"/>
                </a:solidFill>
                <a:latin typeface="Lato Medium" panose="020F0502020204030203" pitchFamily="34" charset="0"/>
                <a:ea typeface="Lato Medium" panose="020F0502020204030203" pitchFamily="34" charset="0"/>
                <a:cs typeface="Lato Medium" panose="020F0502020204030203" pitchFamily="34" charset="0"/>
              </a:rPr>
              <a:t>restauro delle superfici decorate </a:t>
            </a:r>
            <a:r>
              <a:rPr lang="it-IT" sz="1100" b="0" i="0" u="none" strike="noStrike" baseline="0" dirty="0">
                <a:latin typeface="Lato Medium" panose="020F0502020204030203" pitchFamily="34" charset="0"/>
                <a:ea typeface="Lato Medium" panose="020F0502020204030203" pitchFamily="34" charset="0"/>
                <a:cs typeface="Lato Medium" panose="020F0502020204030203" pitchFamily="34" charset="0"/>
              </a:rPr>
              <a:t>sulle pareti del loggiato, sul perimetro del corpo di fabbrica e degli interni delle sale. </a:t>
            </a:r>
          </a:p>
          <a:p>
            <a:pPr algn="l"/>
            <a:r>
              <a:rPr lang="it-IT" sz="1100" b="0" i="0" u="none" strike="noStrike" baseline="0" dirty="0">
                <a:latin typeface="Lato Medium" panose="020F0502020204030203" pitchFamily="34" charset="0"/>
                <a:ea typeface="Lato Medium" panose="020F0502020204030203" pitchFamily="34" charset="0"/>
                <a:cs typeface="Lato Medium" panose="020F0502020204030203" pitchFamily="34" charset="0"/>
              </a:rPr>
              <a:t>Sempre in relazione all’agibilità degli ambienti è previsto il </a:t>
            </a:r>
            <a:r>
              <a:rPr lang="it-IT" sz="1100" b="0" i="0" u="none" strike="noStrike" baseline="0" dirty="0">
                <a:solidFill>
                  <a:srgbClr val="FF0000"/>
                </a:solidFill>
                <a:latin typeface="Lato Medium" panose="020F0502020204030203" pitchFamily="34" charset="0"/>
                <a:ea typeface="Lato Medium" panose="020F0502020204030203" pitchFamily="34" charset="0"/>
                <a:cs typeface="Lato Medium" panose="020F0502020204030203" pitchFamily="34" charset="0"/>
              </a:rPr>
              <a:t>rifacimento degli impianti elettrici di illuminazione, di sicurezza e videosorveglianza nonché di climatizzazione </a:t>
            </a:r>
            <a:r>
              <a:rPr lang="it-IT" sz="1100" b="0" i="0" u="none" strike="noStrike" baseline="0" dirty="0">
                <a:latin typeface="Lato Medium" panose="020F0502020204030203" pitchFamily="34" charset="0"/>
                <a:ea typeface="Lato Medium" panose="020F0502020204030203" pitchFamily="34" charset="0"/>
                <a:cs typeface="Lato Medium" panose="020F0502020204030203" pitchFamily="34" charset="0"/>
              </a:rPr>
              <a:t>degli spazi interni. </a:t>
            </a:r>
            <a:br>
              <a:rPr lang="it-IT" sz="1100" b="0" i="0" u="none" strike="noStrike" baseline="0" dirty="0">
                <a:latin typeface="Lato Medium" panose="020F0502020204030203" pitchFamily="34" charset="0"/>
                <a:ea typeface="Lato Medium" panose="020F0502020204030203" pitchFamily="34" charset="0"/>
                <a:cs typeface="Lato Medium" panose="020F0502020204030203" pitchFamily="34" charset="0"/>
              </a:rPr>
            </a:br>
            <a:r>
              <a:rPr lang="it-IT" sz="1100" b="0" i="0" u="none" strike="noStrike" baseline="0" dirty="0">
                <a:latin typeface="Lato Medium" panose="020F0502020204030203" pitchFamily="34" charset="0"/>
                <a:ea typeface="Lato Medium" panose="020F0502020204030203" pitchFamily="34" charset="0"/>
                <a:cs typeface="Lato Medium" panose="020F0502020204030203" pitchFamily="34" charset="0"/>
              </a:rPr>
              <a:t>Per rendere accessibili gli spazi è infine prevista la </a:t>
            </a:r>
            <a:r>
              <a:rPr lang="it-IT" sz="1100" b="0" i="0" u="none" strike="noStrike" baseline="0" dirty="0">
                <a:solidFill>
                  <a:srgbClr val="FF0000"/>
                </a:solidFill>
                <a:latin typeface="Lato Medium" panose="020F0502020204030203" pitchFamily="34" charset="0"/>
                <a:ea typeface="Lato Medium" panose="020F0502020204030203" pitchFamily="34" charset="0"/>
                <a:cs typeface="Lato Medium" panose="020F0502020204030203" pitchFamily="34" charset="0"/>
              </a:rPr>
              <a:t>realizzazione di rampe</a:t>
            </a:r>
            <a:r>
              <a:rPr lang="it-IT" sz="1100" b="0" i="0" u="none" strike="noStrike" baseline="0" dirty="0">
                <a:latin typeface="Lato Medium" panose="020F0502020204030203" pitchFamily="34" charset="0"/>
                <a:ea typeface="Lato Medium" panose="020F0502020204030203" pitchFamily="34" charset="0"/>
                <a:cs typeface="Lato Medium" panose="020F0502020204030203" pitchFamily="34" charset="0"/>
              </a:rPr>
              <a:t> che, superando i dislivelli di quota dei vari ambienti, permettono di dare continuità al percorso dei visitatori.</a:t>
            </a:r>
          </a:p>
          <a:p>
            <a:pPr algn="l"/>
            <a:endParaRPr lang="it-IT" sz="1100" dirty="0">
              <a:latin typeface="Lato Medium" panose="020F0502020204030203" pitchFamily="34" charset="0"/>
              <a:ea typeface="Lato Medium" panose="020F0502020204030203" pitchFamily="34" charset="0"/>
              <a:cs typeface="Lato Medium" panose="020F0502020204030203" pitchFamily="34" charset="0"/>
            </a:endParaRPr>
          </a:p>
        </p:txBody>
      </p:sp>
      <p:pic>
        <p:nvPicPr>
          <p:cNvPr id="3" name="Immagine 2" descr="Immagine che contiene aria aperta, edificio, statua, pianta&#10;&#10;Il contenuto generato dall'IA potrebbe non essere corretto.">
            <a:extLst>
              <a:ext uri="{FF2B5EF4-FFF2-40B4-BE49-F238E27FC236}">
                <a16:creationId xmlns:a16="http://schemas.microsoft.com/office/drawing/2014/main" id="{2D869F52-CA3B-0893-0C73-F86E1F5D21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61" y="4602028"/>
            <a:ext cx="2523640" cy="1892730"/>
          </a:xfrm>
          <a:prstGeom prst="rect">
            <a:avLst/>
          </a:prstGeom>
        </p:spPr>
      </p:pic>
      <p:pic>
        <p:nvPicPr>
          <p:cNvPr id="4" name="Immagine 3">
            <a:extLst>
              <a:ext uri="{FF2B5EF4-FFF2-40B4-BE49-F238E27FC236}">
                <a16:creationId xmlns:a16="http://schemas.microsoft.com/office/drawing/2014/main" id="{5C33E2E1-B5F6-B87F-036D-6494B8B0718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409627" y="4602028"/>
            <a:ext cx="2523640" cy="1892730"/>
          </a:xfrm>
          <a:prstGeom prst="rect">
            <a:avLst/>
          </a:prstGeom>
        </p:spPr>
      </p:pic>
      <p:pic>
        <p:nvPicPr>
          <p:cNvPr id="6" name="Immagine 5">
            <a:extLst>
              <a:ext uri="{FF2B5EF4-FFF2-40B4-BE49-F238E27FC236}">
                <a16:creationId xmlns:a16="http://schemas.microsoft.com/office/drawing/2014/main" id="{D8FFCF23-5888-3B95-5F5F-7C506AE3B87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081793" y="4607996"/>
            <a:ext cx="2523640" cy="1892730"/>
          </a:xfrm>
          <a:prstGeom prst="rect">
            <a:avLst/>
          </a:prstGeom>
        </p:spPr>
      </p:pic>
      <p:pic>
        <p:nvPicPr>
          <p:cNvPr id="7" name="Immagine 6">
            <a:extLst>
              <a:ext uri="{FF2B5EF4-FFF2-40B4-BE49-F238E27FC236}">
                <a16:creationId xmlns:a16="http://schemas.microsoft.com/office/drawing/2014/main" id="{F661FF01-ED3F-3060-DF16-35E2127FDD3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753959" y="4590246"/>
            <a:ext cx="2523640" cy="1892730"/>
          </a:xfrm>
          <a:prstGeom prst="rect">
            <a:avLst/>
          </a:prstGeom>
        </p:spPr>
      </p:pic>
    </p:spTree>
    <p:extLst>
      <p:ext uri="{BB962C8B-B14F-4D97-AF65-F5344CB8AC3E}">
        <p14:creationId xmlns:p14="http://schemas.microsoft.com/office/powerpoint/2010/main" val="4175603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ccia a destra 12"/>
          <p:cNvSpPr/>
          <p:nvPr/>
        </p:nvSpPr>
        <p:spPr>
          <a:xfrm>
            <a:off x="1840187" y="2407718"/>
            <a:ext cx="8329559" cy="479953"/>
          </a:xfrm>
          <a:prstGeom prst="rightArrow">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graphicFrame>
        <p:nvGraphicFramePr>
          <p:cNvPr id="14" name="Diagramma 13"/>
          <p:cNvGraphicFramePr/>
          <p:nvPr>
            <p:extLst>
              <p:ext uri="{D42A27DB-BD31-4B8C-83A1-F6EECF244321}">
                <p14:modId xmlns:p14="http://schemas.microsoft.com/office/powerpoint/2010/main" val="1958013829"/>
              </p:ext>
            </p:extLst>
          </p:nvPr>
        </p:nvGraphicFramePr>
        <p:xfrm>
          <a:off x="1716725" y="1380328"/>
          <a:ext cx="8580384" cy="2283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Rettangolo 23"/>
          <p:cNvSpPr/>
          <p:nvPr/>
        </p:nvSpPr>
        <p:spPr>
          <a:xfrm>
            <a:off x="405590" y="357274"/>
            <a:ext cx="11380820" cy="647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5" name="Rettangolo 24"/>
          <p:cNvSpPr/>
          <p:nvPr/>
        </p:nvSpPr>
        <p:spPr>
          <a:xfrm>
            <a:off x="526705" y="500058"/>
            <a:ext cx="6470041" cy="338554"/>
          </a:xfrm>
          <a:prstGeom prst="rect">
            <a:avLst/>
          </a:prstGeom>
        </p:spPr>
        <p:txBody>
          <a:bodyPr wrap="none">
            <a:spAutoFit/>
          </a:bodyPr>
          <a:lstStyle/>
          <a:p>
            <a:r>
              <a:rPr lang="it-IT" sz="1600" b="1" dirty="0">
                <a:solidFill>
                  <a:schemeClr val="bg1"/>
                </a:solidFill>
                <a:latin typeface="Lato Medium" panose="020F0502020204030203" pitchFamily="34" charset="0"/>
              </a:rPr>
              <a:t>Ponticella di Ludovico il Moro al Castello Sforzesco</a:t>
            </a:r>
            <a:r>
              <a:rPr lang="it-IT" altLang="it-IT" sz="1600" b="1" dirty="0">
                <a:solidFill>
                  <a:schemeClr val="bg1"/>
                </a:solidFill>
                <a:latin typeface="Lato Medium" panose="020F0502020204030203" pitchFamily="34" charset="0"/>
              </a:rPr>
              <a:t>: iter amministrativo</a:t>
            </a:r>
          </a:p>
        </p:txBody>
      </p:sp>
      <p:pic>
        <p:nvPicPr>
          <p:cNvPr id="26" name="Immagine 25"/>
          <p:cNvPicPr>
            <a:picLocks noChangeAspect="1"/>
          </p:cNvPicPr>
          <p:nvPr/>
        </p:nvPicPr>
        <p:blipFill rotWithShape="1">
          <a:blip r:embed="rId7" cstate="print">
            <a:extLst>
              <a:ext uri="{28A0092B-C50C-407E-A947-70E740481C1C}">
                <a14:useLocalDpi xmlns:a14="http://schemas.microsoft.com/office/drawing/2010/main" val="0"/>
              </a:ext>
            </a:extLst>
          </a:blip>
          <a:srcRect t="30214" b="33640"/>
          <a:stretch/>
        </p:blipFill>
        <p:spPr>
          <a:xfrm>
            <a:off x="10458301" y="382773"/>
            <a:ext cx="1184855" cy="606055"/>
          </a:xfrm>
          <a:prstGeom prst="rect">
            <a:avLst/>
          </a:prstGeom>
        </p:spPr>
      </p:pic>
      <p:pic>
        <p:nvPicPr>
          <p:cNvPr id="4" name="Immagine 3">
            <a:extLst>
              <a:ext uri="{FF2B5EF4-FFF2-40B4-BE49-F238E27FC236}">
                <a16:creationId xmlns:a16="http://schemas.microsoft.com/office/drawing/2014/main" id="{93DFCA59-C771-1179-A912-089EE1E421C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772757" y="3429000"/>
            <a:ext cx="6464419" cy="2911554"/>
          </a:xfrm>
          <a:prstGeom prst="rect">
            <a:avLst/>
          </a:prstGeom>
        </p:spPr>
      </p:pic>
    </p:spTree>
    <p:extLst>
      <p:ext uri="{BB962C8B-B14F-4D97-AF65-F5344CB8AC3E}">
        <p14:creationId xmlns:p14="http://schemas.microsoft.com/office/powerpoint/2010/main" val="318810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AF417-6CCC-32D0-2A29-17D88BDF2DA4}"/>
            </a:ext>
          </a:extLst>
        </p:cNvPr>
        <p:cNvGrpSpPr/>
        <p:nvPr/>
      </p:nvGrpSpPr>
      <p:grpSpPr>
        <a:xfrm>
          <a:off x="0" y="0"/>
          <a:ext cx="0" cy="0"/>
          <a:chOff x="0" y="0"/>
          <a:chExt cx="0" cy="0"/>
        </a:xfrm>
      </p:grpSpPr>
      <p:sp>
        <p:nvSpPr>
          <p:cNvPr id="24" name="Rettangolo 23">
            <a:extLst>
              <a:ext uri="{FF2B5EF4-FFF2-40B4-BE49-F238E27FC236}">
                <a16:creationId xmlns:a16="http://schemas.microsoft.com/office/drawing/2014/main" id="{7D7DC84F-2F9E-2EAE-08FB-0BB2D5EF716A}"/>
              </a:ext>
            </a:extLst>
          </p:cNvPr>
          <p:cNvSpPr/>
          <p:nvPr/>
        </p:nvSpPr>
        <p:spPr>
          <a:xfrm>
            <a:off x="405590" y="357274"/>
            <a:ext cx="11380820" cy="647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5" name="Rettangolo 24">
            <a:extLst>
              <a:ext uri="{FF2B5EF4-FFF2-40B4-BE49-F238E27FC236}">
                <a16:creationId xmlns:a16="http://schemas.microsoft.com/office/drawing/2014/main" id="{50CEFB88-FB30-D557-5224-D6C2C0D96CDA}"/>
              </a:ext>
            </a:extLst>
          </p:cNvPr>
          <p:cNvSpPr/>
          <p:nvPr/>
        </p:nvSpPr>
        <p:spPr>
          <a:xfrm>
            <a:off x="526705" y="500058"/>
            <a:ext cx="4748416" cy="338554"/>
          </a:xfrm>
          <a:prstGeom prst="rect">
            <a:avLst/>
          </a:prstGeom>
        </p:spPr>
        <p:txBody>
          <a:bodyPr wrap="none">
            <a:spAutoFit/>
          </a:bodyPr>
          <a:lstStyle/>
          <a:p>
            <a:r>
              <a:rPr lang="it-IT" sz="1600" b="1" dirty="0">
                <a:solidFill>
                  <a:schemeClr val="bg1"/>
                </a:solidFill>
                <a:latin typeface="Lato Medium" panose="020F0502020204030203" pitchFamily="34" charset="0"/>
              </a:rPr>
              <a:t>Ponticella di Ludovico il Moro al Castello Sforzesco</a:t>
            </a:r>
            <a:endParaRPr lang="it-IT" altLang="it-IT" sz="1600" b="1" dirty="0">
              <a:solidFill>
                <a:schemeClr val="bg1"/>
              </a:solidFill>
              <a:latin typeface="Lato Medium" panose="020F0502020204030203" pitchFamily="34" charset="0"/>
            </a:endParaRPr>
          </a:p>
        </p:txBody>
      </p:sp>
      <p:pic>
        <p:nvPicPr>
          <p:cNvPr id="26" name="Immagine 25">
            <a:extLst>
              <a:ext uri="{FF2B5EF4-FFF2-40B4-BE49-F238E27FC236}">
                <a16:creationId xmlns:a16="http://schemas.microsoft.com/office/drawing/2014/main" id="{82DA4C11-D06E-674C-F9FF-D6AC69437E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214" b="33640"/>
          <a:stretch/>
        </p:blipFill>
        <p:spPr>
          <a:xfrm>
            <a:off x="10458301" y="382773"/>
            <a:ext cx="1184855" cy="606055"/>
          </a:xfrm>
          <a:prstGeom prst="rect">
            <a:avLst/>
          </a:prstGeom>
        </p:spPr>
      </p:pic>
      <p:pic>
        <p:nvPicPr>
          <p:cNvPr id="8" name="Immagine 7">
            <a:extLst>
              <a:ext uri="{FF2B5EF4-FFF2-40B4-BE49-F238E27FC236}">
                <a16:creationId xmlns:a16="http://schemas.microsoft.com/office/drawing/2014/main" id="{0DA6E3DA-FBF6-BCDB-B07E-7FF44E4BC42B}"/>
              </a:ext>
            </a:extLst>
          </p:cNvPr>
          <p:cNvPicPr>
            <a:picLocks noChangeAspect="1"/>
          </p:cNvPicPr>
          <p:nvPr/>
        </p:nvPicPr>
        <p:blipFill>
          <a:blip r:embed="rId3"/>
          <a:stretch>
            <a:fillRect/>
          </a:stretch>
        </p:blipFill>
        <p:spPr>
          <a:xfrm>
            <a:off x="383274" y="1860519"/>
            <a:ext cx="3479636" cy="2609727"/>
          </a:xfrm>
          <a:prstGeom prst="rect">
            <a:avLst/>
          </a:prstGeom>
        </p:spPr>
      </p:pic>
      <p:pic>
        <p:nvPicPr>
          <p:cNvPr id="12" name="Immagine 11">
            <a:extLst>
              <a:ext uri="{FF2B5EF4-FFF2-40B4-BE49-F238E27FC236}">
                <a16:creationId xmlns:a16="http://schemas.microsoft.com/office/drawing/2014/main" id="{EEDE182C-C7B6-5451-FCAF-3E122F038A1C}"/>
              </a:ext>
            </a:extLst>
          </p:cNvPr>
          <p:cNvPicPr>
            <a:picLocks noChangeAspect="1"/>
          </p:cNvPicPr>
          <p:nvPr/>
        </p:nvPicPr>
        <p:blipFill>
          <a:blip r:embed="rId4"/>
          <a:stretch>
            <a:fillRect/>
          </a:stretch>
        </p:blipFill>
        <p:spPr>
          <a:xfrm>
            <a:off x="8082455" y="1748883"/>
            <a:ext cx="3784342" cy="2833001"/>
          </a:xfrm>
          <a:prstGeom prst="rect">
            <a:avLst/>
          </a:prstGeom>
        </p:spPr>
      </p:pic>
      <p:pic>
        <p:nvPicPr>
          <p:cNvPr id="18" name="Immagine 17">
            <a:extLst>
              <a:ext uri="{FF2B5EF4-FFF2-40B4-BE49-F238E27FC236}">
                <a16:creationId xmlns:a16="http://schemas.microsoft.com/office/drawing/2014/main" id="{7CAB5E2A-C749-E453-7440-67D3AEB6B04C}"/>
              </a:ext>
            </a:extLst>
          </p:cNvPr>
          <p:cNvPicPr>
            <a:picLocks noChangeAspect="1"/>
          </p:cNvPicPr>
          <p:nvPr/>
        </p:nvPicPr>
        <p:blipFill>
          <a:blip r:embed="rId5"/>
          <a:stretch>
            <a:fillRect/>
          </a:stretch>
        </p:blipFill>
        <p:spPr>
          <a:xfrm>
            <a:off x="3938757" y="1860519"/>
            <a:ext cx="4067851" cy="1050035"/>
          </a:xfrm>
          <a:prstGeom prst="rect">
            <a:avLst/>
          </a:prstGeom>
        </p:spPr>
      </p:pic>
      <p:pic>
        <p:nvPicPr>
          <p:cNvPr id="20" name="Immagine 19">
            <a:extLst>
              <a:ext uri="{FF2B5EF4-FFF2-40B4-BE49-F238E27FC236}">
                <a16:creationId xmlns:a16="http://schemas.microsoft.com/office/drawing/2014/main" id="{40AA7C31-8C2F-E959-81A0-14DE298E579C}"/>
              </a:ext>
            </a:extLst>
          </p:cNvPr>
          <p:cNvPicPr>
            <a:picLocks noChangeAspect="1"/>
          </p:cNvPicPr>
          <p:nvPr/>
        </p:nvPicPr>
        <p:blipFill>
          <a:blip r:embed="rId6"/>
          <a:stretch>
            <a:fillRect/>
          </a:stretch>
        </p:blipFill>
        <p:spPr>
          <a:xfrm>
            <a:off x="3938757" y="2826291"/>
            <a:ext cx="4067851" cy="1050035"/>
          </a:xfrm>
          <a:prstGeom prst="rect">
            <a:avLst/>
          </a:prstGeom>
        </p:spPr>
      </p:pic>
      <p:pic>
        <p:nvPicPr>
          <p:cNvPr id="22" name="Immagine 21">
            <a:extLst>
              <a:ext uri="{FF2B5EF4-FFF2-40B4-BE49-F238E27FC236}">
                <a16:creationId xmlns:a16="http://schemas.microsoft.com/office/drawing/2014/main" id="{C7F462DD-ECB3-F601-C49E-D6245832A450}"/>
              </a:ext>
            </a:extLst>
          </p:cNvPr>
          <p:cNvPicPr>
            <a:picLocks noChangeAspect="1"/>
          </p:cNvPicPr>
          <p:nvPr/>
        </p:nvPicPr>
        <p:blipFill>
          <a:blip r:embed="rId7"/>
          <a:stretch>
            <a:fillRect/>
          </a:stretch>
        </p:blipFill>
        <p:spPr>
          <a:xfrm>
            <a:off x="3922673" y="3792062"/>
            <a:ext cx="4083935" cy="1050036"/>
          </a:xfrm>
          <a:prstGeom prst="rect">
            <a:avLst/>
          </a:prstGeom>
        </p:spPr>
      </p:pic>
    </p:spTree>
    <p:extLst>
      <p:ext uri="{BB962C8B-B14F-4D97-AF65-F5344CB8AC3E}">
        <p14:creationId xmlns:p14="http://schemas.microsoft.com/office/powerpoint/2010/main" val="188859774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7037</TotalTime>
  <Words>1438</Words>
  <Application>Microsoft Office PowerPoint</Application>
  <PresentationFormat>Widescreen</PresentationFormat>
  <Paragraphs>83</Paragraphs>
  <Slides>9</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9</vt:i4>
      </vt:variant>
    </vt:vector>
  </HeadingPairs>
  <TitlesOfParts>
    <vt:vector size="16" baseType="lpstr">
      <vt:lpstr>Arial</vt:lpstr>
      <vt:lpstr>Calibri</vt:lpstr>
      <vt:lpstr>Calibri Light</vt:lpstr>
      <vt:lpstr>Lato Black</vt:lpstr>
      <vt:lpstr>Lato Heavy</vt:lpstr>
      <vt:lpstr>Lato Medium</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Comune di Milano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Elena Nannini</dc:creator>
  <cp:lastModifiedBy>Elena Nannini</cp:lastModifiedBy>
  <cp:revision>417</cp:revision>
  <cp:lastPrinted>2024-02-13T15:00:01Z</cp:lastPrinted>
  <dcterms:created xsi:type="dcterms:W3CDTF">2024-02-06T09:11:39Z</dcterms:created>
  <dcterms:modified xsi:type="dcterms:W3CDTF">2026-01-26T17:26:26Z</dcterms:modified>
</cp:coreProperties>
</file>