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62850"/>
  <p:notesSz cx="10693400" cy="7562850"/>
  <p:embeddedFontLst>
    <p:embeddedFont>
      <p:font typeface="Acta Display Light" panose="02000504080000090004" pitchFamily="50" charset="0"/>
      <p:italic r:id="rId11"/>
    </p:embeddedFont>
    <p:embeddedFont>
      <p:font typeface="Liberation Serif" panose="02020603050405020304" pitchFamily="18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rgbClr val="0F66B2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0F66B2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7967" y="20544"/>
            <a:ext cx="6397464" cy="513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3340" y="2267100"/>
            <a:ext cx="8085455" cy="1715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rgbClr val="0F66B2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aria aperta, motore&#10;&#10;Descrizione generata automaticamente">
            <a:extLst>
              <a:ext uri="{FF2B5EF4-FFF2-40B4-BE49-F238E27FC236}">
                <a16:creationId xmlns:a16="http://schemas.microsoft.com/office/drawing/2014/main" id="{5BDB1424-C62B-9318-59EB-F0217DBA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693400" cy="75565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718716" y="5674467"/>
            <a:ext cx="3255010" cy="1885950"/>
          </a:xfrm>
          <a:custGeom>
            <a:avLst/>
            <a:gdLst/>
            <a:ahLst/>
            <a:cxnLst/>
            <a:rect l="l" t="t" r="r" b="b"/>
            <a:pathLst>
              <a:path w="3255009" h="1885950">
                <a:moveTo>
                  <a:pt x="1627289" y="0"/>
                </a:moveTo>
                <a:lnTo>
                  <a:pt x="1579308" y="693"/>
                </a:lnTo>
                <a:lnTo>
                  <a:pt x="1531673" y="2762"/>
                </a:lnTo>
                <a:lnTo>
                  <a:pt x="1484401" y="6186"/>
                </a:lnTo>
                <a:lnTo>
                  <a:pt x="1437512" y="10947"/>
                </a:lnTo>
                <a:lnTo>
                  <a:pt x="1391025" y="17026"/>
                </a:lnTo>
                <a:lnTo>
                  <a:pt x="1344959" y="24403"/>
                </a:lnTo>
                <a:lnTo>
                  <a:pt x="1299333" y="33060"/>
                </a:lnTo>
                <a:lnTo>
                  <a:pt x="1254166" y="42977"/>
                </a:lnTo>
                <a:lnTo>
                  <a:pt x="1209477" y="54135"/>
                </a:lnTo>
                <a:lnTo>
                  <a:pt x="1165285" y="66515"/>
                </a:lnTo>
                <a:lnTo>
                  <a:pt x="1121610" y="80099"/>
                </a:lnTo>
                <a:lnTo>
                  <a:pt x="1078471" y="94867"/>
                </a:lnTo>
                <a:lnTo>
                  <a:pt x="1035885" y="110799"/>
                </a:lnTo>
                <a:lnTo>
                  <a:pt x="993874" y="127878"/>
                </a:lnTo>
                <a:lnTo>
                  <a:pt x="952455" y="146083"/>
                </a:lnTo>
                <a:lnTo>
                  <a:pt x="911648" y="165396"/>
                </a:lnTo>
                <a:lnTo>
                  <a:pt x="871471" y="185798"/>
                </a:lnTo>
                <a:lnTo>
                  <a:pt x="831945" y="207270"/>
                </a:lnTo>
                <a:lnTo>
                  <a:pt x="793087" y="229791"/>
                </a:lnTo>
                <a:lnTo>
                  <a:pt x="754918" y="253345"/>
                </a:lnTo>
                <a:lnTo>
                  <a:pt x="717455" y="277911"/>
                </a:lnTo>
                <a:lnTo>
                  <a:pt x="680719" y="303470"/>
                </a:lnTo>
                <a:lnTo>
                  <a:pt x="644728" y="330003"/>
                </a:lnTo>
                <a:lnTo>
                  <a:pt x="609502" y="357491"/>
                </a:lnTo>
                <a:lnTo>
                  <a:pt x="575059" y="385916"/>
                </a:lnTo>
                <a:lnTo>
                  <a:pt x="541418" y="415257"/>
                </a:lnTo>
                <a:lnTo>
                  <a:pt x="508599" y="445496"/>
                </a:lnTo>
                <a:lnTo>
                  <a:pt x="476621" y="476615"/>
                </a:lnTo>
                <a:lnTo>
                  <a:pt x="445502" y="508593"/>
                </a:lnTo>
                <a:lnTo>
                  <a:pt x="415263" y="541411"/>
                </a:lnTo>
                <a:lnTo>
                  <a:pt x="385921" y="575051"/>
                </a:lnTo>
                <a:lnTo>
                  <a:pt x="357496" y="609494"/>
                </a:lnTo>
                <a:lnTo>
                  <a:pt x="330008" y="644720"/>
                </a:lnTo>
                <a:lnTo>
                  <a:pt x="303474" y="680711"/>
                </a:lnTo>
                <a:lnTo>
                  <a:pt x="277915" y="717447"/>
                </a:lnTo>
                <a:lnTo>
                  <a:pt x="253349" y="754909"/>
                </a:lnTo>
                <a:lnTo>
                  <a:pt x="229795" y="793078"/>
                </a:lnTo>
                <a:lnTo>
                  <a:pt x="207273" y="831935"/>
                </a:lnTo>
                <a:lnTo>
                  <a:pt x="185801" y="871461"/>
                </a:lnTo>
                <a:lnTo>
                  <a:pt x="165399" y="911637"/>
                </a:lnTo>
                <a:lnTo>
                  <a:pt x="146085" y="952444"/>
                </a:lnTo>
                <a:lnTo>
                  <a:pt x="127880" y="993863"/>
                </a:lnTo>
                <a:lnTo>
                  <a:pt x="110801" y="1035874"/>
                </a:lnTo>
                <a:lnTo>
                  <a:pt x="94868" y="1078459"/>
                </a:lnTo>
                <a:lnTo>
                  <a:pt x="80100" y="1121599"/>
                </a:lnTo>
                <a:lnTo>
                  <a:pt x="66516" y="1165274"/>
                </a:lnTo>
                <a:lnTo>
                  <a:pt x="54136" y="1209465"/>
                </a:lnTo>
                <a:lnTo>
                  <a:pt x="42977" y="1254154"/>
                </a:lnTo>
                <a:lnTo>
                  <a:pt x="33060" y="1299321"/>
                </a:lnTo>
                <a:lnTo>
                  <a:pt x="24403" y="1344947"/>
                </a:lnTo>
                <a:lnTo>
                  <a:pt x="17026" y="1391013"/>
                </a:lnTo>
                <a:lnTo>
                  <a:pt x="10947" y="1437500"/>
                </a:lnTo>
                <a:lnTo>
                  <a:pt x="6186" y="1484388"/>
                </a:lnTo>
                <a:lnTo>
                  <a:pt x="2762" y="1531660"/>
                </a:lnTo>
                <a:lnTo>
                  <a:pt x="693" y="1579296"/>
                </a:lnTo>
                <a:lnTo>
                  <a:pt x="0" y="1627276"/>
                </a:lnTo>
                <a:lnTo>
                  <a:pt x="693" y="1675256"/>
                </a:lnTo>
                <a:lnTo>
                  <a:pt x="2762" y="1722892"/>
                </a:lnTo>
                <a:lnTo>
                  <a:pt x="6186" y="1770163"/>
                </a:lnTo>
                <a:lnTo>
                  <a:pt x="10947" y="1817052"/>
                </a:lnTo>
                <a:lnTo>
                  <a:pt x="17026" y="1863539"/>
                </a:lnTo>
                <a:lnTo>
                  <a:pt x="20549" y="1885537"/>
                </a:lnTo>
                <a:lnTo>
                  <a:pt x="3234016" y="1885537"/>
                </a:lnTo>
                <a:lnTo>
                  <a:pt x="3243617" y="1817052"/>
                </a:lnTo>
                <a:lnTo>
                  <a:pt x="3248378" y="1770163"/>
                </a:lnTo>
                <a:lnTo>
                  <a:pt x="3251803" y="1722892"/>
                </a:lnTo>
                <a:lnTo>
                  <a:pt x="3253871" y="1675256"/>
                </a:lnTo>
                <a:lnTo>
                  <a:pt x="3254565" y="1627276"/>
                </a:lnTo>
                <a:lnTo>
                  <a:pt x="3253871" y="1579296"/>
                </a:lnTo>
                <a:lnTo>
                  <a:pt x="3251803" y="1531660"/>
                </a:lnTo>
                <a:lnTo>
                  <a:pt x="3248378" y="1484388"/>
                </a:lnTo>
                <a:lnTo>
                  <a:pt x="3243617" y="1437500"/>
                </a:lnTo>
                <a:lnTo>
                  <a:pt x="3237538" y="1391013"/>
                </a:lnTo>
                <a:lnTo>
                  <a:pt x="3230161" y="1344947"/>
                </a:lnTo>
                <a:lnTo>
                  <a:pt x="3221504" y="1299321"/>
                </a:lnTo>
                <a:lnTo>
                  <a:pt x="3211587" y="1254154"/>
                </a:lnTo>
                <a:lnTo>
                  <a:pt x="3200429" y="1209465"/>
                </a:lnTo>
                <a:lnTo>
                  <a:pt x="3188048" y="1165274"/>
                </a:lnTo>
                <a:lnTo>
                  <a:pt x="3174464" y="1121599"/>
                </a:lnTo>
                <a:lnTo>
                  <a:pt x="3159697" y="1078459"/>
                </a:lnTo>
                <a:lnTo>
                  <a:pt x="3143764" y="1035874"/>
                </a:lnTo>
                <a:lnTo>
                  <a:pt x="3126685" y="993863"/>
                </a:lnTo>
                <a:lnTo>
                  <a:pt x="3108479" y="952444"/>
                </a:lnTo>
                <a:lnTo>
                  <a:pt x="3089166" y="911637"/>
                </a:lnTo>
                <a:lnTo>
                  <a:pt x="3068764" y="871461"/>
                </a:lnTo>
                <a:lnTo>
                  <a:pt x="3047292" y="831935"/>
                </a:lnTo>
                <a:lnTo>
                  <a:pt x="3024770" y="793078"/>
                </a:lnTo>
                <a:lnTo>
                  <a:pt x="3001217" y="754909"/>
                </a:lnTo>
                <a:lnTo>
                  <a:pt x="2976651" y="717447"/>
                </a:lnTo>
                <a:lnTo>
                  <a:pt x="2951091" y="680711"/>
                </a:lnTo>
                <a:lnTo>
                  <a:pt x="2924558" y="644720"/>
                </a:lnTo>
                <a:lnTo>
                  <a:pt x="2897069" y="609494"/>
                </a:lnTo>
                <a:lnTo>
                  <a:pt x="2868645" y="575051"/>
                </a:lnTo>
                <a:lnTo>
                  <a:pt x="2839303" y="541411"/>
                </a:lnTo>
                <a:lnTo>
                  <a:pt x="2809063" y="508593"/>
                </a:lnTo>
                <a:lnTo>
                  <a:pt x="2777945" y="476615"/>
                </a:lnTo>
                <a:lnTo>
                  <a:pt x="2745967" y="445496"/>
                </a:lnTo>
                <a:lnTo>
                  <a:pt x="2713148" y="415257"/>
                </a:lnTo>
                <a:lnTo>
                  <a:pt x="2679508" y="385916"/>
                </a:lnTo>
                <a:lnTo>
                  <a:pt x="2645065" y="357491"/>
                </a:lnTo>
                <a:lnTo>
                  <a:pt x="2609839" y="330003"/>
                </a:lnTo>
                <a:lnTo>
                  <a:pt x="2573848" y="303470"/>
                </a:lnTo>
                <a:lnTo>
                  <a:pt x="2537112" y="277911"/>
                </a:lnTo>
                <a:lnTo>
                  <a:pt x="2499650" y="253345"/>
                </a:lnTo>
                <a:lnTo>
                  <a:pt x="2461481" y="229791"/>
                </a:lnTo>
                <a:lnTo>
                  <a:pt x="2422624" y="207270"/>
                </a:lnTo>
                <a:lnTo>
                  <a:pt x="2383098" y="185798"/>
                </a:lnTo>
                <a:lnTo>
                  <a:pt x="2342922" y="165396"/>
                </a:lnTo>
                <a:lnTo>
                  <a:pt x="2302115" y="146083"/>
                </a:lnTo>
                <a:lnTo>
                  <a:pt x="2260696" y="127878"/>
                </a:lnTo>
                <a:lnTo>
                  <a:pt x="2218685" y="110799"/>
                </a:lnTo>
                <a:lnTo>
                  <a:pt x="2176100" y="94867"/>
                </a:lnTo>
                <a:lnTo>
                  <a:pt x="2132961" y="80099"/>
                </a:lnTo>
                <a:lnTo>
                  <a:pt x="2089286" y="66515"/>
                </a:lnTo>
                <a:lnTo>
                  <a:pt x="2045095" y="54135"/>
                </a:lnTo>
                <a:lnTo>
                  <a:pt x="2000407" y="42977"/>
                </a:lnTo>
                <a:lnTo>
                  <a:pt x="1955240" y="33060"/>
                </a:lnTo>
                <a:lnTo>
                  <a:pt x="1909615" y="24403"/>
                </a:lnTo>
                <a:lnTo>
                  <a:pt x="1863549" y="17026"/>
                </a:lnTo>
                <a:lnTo>
                  <a:pt x="1817063" y="10947"/>
                </a:lnTo>
                <a:lnTo>
                  <a:pt x="1770174" y="6186"/>
                </a:lnTo>
                <a:lnTo>
                  <a:pt x="1722903" y="2762"/>
                </a:lnTo>
                <a:lnTo>
                  <a:pt x="1675268" y="693"/>
                </a:lnTo>
                <a:lnTo>
                  <a:pt x="1627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86521"/>
            <a:ext cx="10692130" cy="2134235"/>
          </a:xfrm>
          <a:custGeom>
            <a:avLst/>
            <a:gdLst/>
            <a:ahLst/>
            <a:cxnLst/>
            <a:rect l="l" t="t" r="r" b="b"/>
            <a:pathLst>
              <a:path w="10692130" h="2134235">
                <a:moveTo>
                  <a:pt x="10692003" y="0"/>
                </a:moveTo>
                <a:lnTo>
                  <a:pt x="0" y="0"/>
                </a:lnTo>
                <a:lnTo>
                  <a:pt x="0" y="2134107"/>
                </a:lnTo>
                <a:lnTo>
                  <a:pt x="10692003" y="2134107"/>
                </a:lnTo>
                <a:lnTo>
                  <a:pt x="10692003" y="0"/>
                </a:lnTo>
                <a:close/>
              </a:path>
            </a:pathLst>
          </a:custGeom>
          <a:solidFill>
            <a:srgbClr val="D5D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16" y="254021"/>
            <a:ext cx="10184130" cy="7052309"/>
          </a:xfrm>
          <a:custGeom>
            <a:avLst/>
            <a:gdLst/>
            <a:ahLst/>
            <a:cxnLst/>
            <a:rect l="l" t="t" r="r" b="b"/>
            <a:pathLst>
              <a:path w="10184130" h="7052309">
                <a:moveTo>
                  <a:pt x="10084663" y="7051967"/>
                </a:moveTo>
                <a:lnTo>
                  <a:pt x="99301" y="7051967"/>
                </a:lnTo>
                <a:lnTo>
                  <a:pt x="60650" y="7044162"/>
                </a:lnTo>
                <a:lnTo>
                  <a:pt x="29086" y="7022880"/>
                </a:lnTo>
                <a:lnTo>
                  <a:pt x="7804" y="6991316"/>
                </a:lnTo>
                <a:lnTo>
                  <a:pt x="0" y="6952665"/>
                </a:lnTo>
                <a:lnTo>
                  <a:pt x="0" y="99301"/>
                </a:lnTo>
                <a:lnTo>
                  <a:pt x="7804" y="60650"/>
                </a:lnTo>
                <a:lnTo>
                  <a:pt x="29086" y="29086"/>
                </a:lnTo>
                <a:lnTo>
                  <a:pt x="60650" y="7804"/>
                </a:lnTo>
                <a:lnTo>
                  <a:pt x="99301" y="0"/>
                </a:lnTo>
                <a:lnTo>
                  <a:pt x="10084663" y="0"/>
                </a:lnTo>
                <a:lnTo>
                  <a:pt x="10123314" y="7804"/>
                </a:lnTo>
                <a:lnTo>
                  <a:pt x="10154878" y="29086"/>
                </a:lnTo>
                <a:lnTo>
                  <a:pt x="10176160" y="60650"/>
                </a:lnTo>
                <a:lnTo>
                  <a:pt x="10183964" y="99301"/>
                </a:lnTo>
                <a:lnTo>
                  <a:pt x="10183964" y="6952665"/>
                </a:lnTo>
                <a:lnTo>
                  <a:pt x="10176160" y="6991316"/>
                </a:lnTo>
                <a:lnTo>
                  <a:pt x="10154878" y="7022880"/>
                </a:lnTo>
                <a:lnTo>
                  <a:pt x="10123314" y="7044162"/>
                </a:lnTo>
                <a:lnTo>
                  <a:pt x="10084663" y="705196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280" y="1325581"/>
            <a:ext cx="9220198" cy="7132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6295" y="1355211"/>
            <a:ext cx="902081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0" i="1" dirty="0">
                <a:latin typeface="Acta Display Light"/>
                <a:cs typeface="Acta Display Light"/>
              </a:rPr>
              <a:t>Conferenza</a:t>
            </a:r>
            <a:r>
              <a:rPr sz="3500" b="0" i="1" spc="210" dirty="0">
                <a:latin typeface="Acta Display Light"/>
                <a:cs typeface="Acta Display Light"/>
              </a:rPr>
              <a:t> </a:t>
            </a:r>
            <a:r>
              <a:rPr sz="3500" b="0" i="1" dirty="0">
                <a:latin typeface="Acta Display Light"/>
                <a:cs typeface="Acta Display Light"/>
              </a:rPr>
              <a:t>stampa</a:t>
            </a:r>
            <a:r>
              <a:rPr sz="3500" b="0" i="1" spc="215" dirty="0">
                <a:latin typeface="Acta Display Light"/>
                <a:cs typeface="Acta Display Light"/>
              </a:rPr>
              <a:t> </a:t>
            </a:r>
            <a:r>
              <a:rPr sz="3500" b="0" i="1" dirty="0">
                <a:latin typeface="Acta Display Light"/>
                <a:cs typeface="Acta Display Light"/>
              </a:rPr>
              <a:t>presentazione</a:t>
            </a:r>
            <a:r>
              <a:rPr sz="3500" b="0" i="1" spc="210" dirty="0">
                <a:latin typeface="Acta Display Light"/>
                <a:cs typeface="Acta Display Light"/>
              </a:rPr>
              <a:t> </a:t>
            </a:r>
            <a:r>
              <a:rPr sz="3500" b="0" i="1" dirty="0">
                <a:latin typeface="Acta Display Light"/>
                <a:cs typeface="Acta Display Light"/>
              </a:rPr>
              <a:t>dati</a:t>
            </a:r>
            <a:r>
              <a:rPr sz="3500" b="0" i="1" spc="215" dirty="0">
                <a:latin typeface="Acta Display Light"/>
                <a:cs typeface="Acta Display Light"/>
              </a:rPr>
              <a:t> </a:t>
            </a:r>
            <a:r>
              <a:rPr sz="3500" b="0" i="1" spc="-20" dirty="0">
                <a:latin typeface="Acta Display Light"/>
                <a:cs typeface="Acta Display Light"/>
              </a:rPr>
              <a:t>2022</a:t>
            </a:r>
            <a:endParaRPr sz="3500" dirty="0">
              <a:latin typeface="Acta Display Light"/>
              <a:cs typeface="Acta Display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03973" y="2267100"/>
            <a:ext cx="8085455" cy="17157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64435" marR="5080" indent="-2452370">
              <a:lnSpc>
                <a:spcPts val="6520"/>
              </a:lnSpc>
              <a:spcBef>
                <a:spcPts val="465"/>
              </a:spcBef>
            </a:pPr>
            <a:r>
              <a:rPr dirty="0"/>
              <a:t>IL</a:t>
            </a:r>
            <a:r>
              <a:rPr spc="-25" dirty="0"/>
              <a:t> </a:t>
            </a:r>
            <a:r>
              <a:rPr dirty="0"/>
              <a:t>MERCATO</a:t>
            </a:r>
            <a:r>
              <a:rPr spc="-10" dirty="0"/>
              <a:t> </a:t>
            </a:r>
            <a:r>
              <a:rPr dirty="0"/>
              <a:t>DELLA</a:t>
            </a:r>
            <a:r>
              <a:rPr spc="-10" dirty="0"/>
              <a:t> </a:t>
            </a:r>
            <a:r>
              <a:rPr spc="-20" dirty="0"/>
              <a:t>BICI </a:t>
            </a:r>
            <a:r>
              <a:rPr dirty="0"/>
              <a:t>IN </a:t>
            </a:r>
            <a:r>
              <a:rPr spc="-10" dirty="0"/>
              <a:t>ITALIA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67393" y="4404798"/>
            <a:ext cx="4158615" cy="500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00" b="1" i="1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3100" b="1" i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100" b="1" i="1" dirty="0">
                <a:solidFill>
                  <a:srgbClr val="FFFFFF"/>
                </a:solidFill>
                <a:latin typeface="Roboto"/>
                <a:cs typeface="Roboto"/>
              </a:rPr>
              <a:t>fotografia</a:t>
            </a:r>
            <a:r>
              <a:rPr sz="3100" b="1" i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100" b="1" i="1" dirty="0">
                <a:solidFill>
                  <a:srgbClr val="FFFFFF"/>
                </a:solidFill>
                <a:latin typeface="Roboto"/>
                <a:cs typeface="Roboto"/>
              </a:rPr>
              <a:t>di</a:t>
            </a:r>
            <a:r>
              <a:rPr sz="3100" b="1" i="1" spc="-10" dirty="0">
                <a:solidFill>
                  <a:srgbClr val="FFFFFF"/>
                </a:solidFill>
                <a:latin typeface="Roboto"/>
                <a:cs typeface="Roboto"/>
              </a:rPr>
              <a:t> ANCMA</a:t>
            </a:r>
            <a:endParaRPr sz="3100" b="1" dirty="0">
              <a:latin typeface="Roboto"/>
              <a:cs typeface="Roboto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6142" y="6159751"/>
            <a:ext cx="2258840" cy="1232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61" y="247671"/>
            <a:ext cx="10295890" cy="7155815"/>
            <a:chOff x="247661" y="247671"/>
            <a:chExt cx="10295890" cy="7155815"/>
          </a:xfrm>
        </p:grpSpPr>
        <p:sp>
          <p:nvSpPr>
            <p:cNvPr id="3" name="object 3"/>
            <p:cNvSpPr/>
            <p:nvPr/>
          </p:nvSpPr>
          <p:spPr>
            <a:xfrm>
              <a:off x="8207253" y="4998330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650544" y="0"/>
                  </a:moveTo>
                  <a:lnTo>
                    <a:pt x="601994" y="1784"/>
                  </a:lnTo>
                  <a:lnTo>
                    <a:pt x="554412" y="7053"/>
                  </a:lnTo>
                  <a:lnTo>
                    <a:pt x="507926" y="15682"/>
                  </a:lnTo>
                  <a:lnTo>
                    <a:pt x="462659" y="27543"/>
                  </a:lnTo>
                  <a:lnTo>
                    <a:pt x="418740" y="42512"/>
                  </a:lnTo>
                  <a:lnTo>
                    <a:pt x="376292" y="60463"/>
                  </a:lnTo>
                  <a:lnTo>
                    <a:pt x="335443" y="81270"/>
                  </a:lnTo>
                  <a:lnTo>
                    <a:pt x="296317" y="104807"/>
                  </a:lnTo>
                  <a:lnTo>
                    <a:pt x="259041" y="130948"/>
                  </a:lnTo>
                  <a:lnTo>
                    <a:pt x="223740" y="159568"/>
                  </a:lnTo>
                  <a:lnTo>
                    <a:pt x="190541" y="190541"/>
                  </a:lnTo>
                  <a:lnTo>
                    <a:pt x="159568" y="223740"/>
                  </a:lnTo>
                  <a:lnTo>
                    <a:pt x="130948" y="259041"/>
                  </a:lnTo>
                  <a:lnTo>
                    <a:pt x="104807" y="296317"/>
                  </a:lnTo>
                  <a:lnTo>
                    <a:pt x="81270" y="335443"/>
                  </a:lnTo>
                  <a:lnTo>
                    <a:pt x="60463" y="376292"/>
                  </a:lnTo>
                  <a:lnTo>
                    <a:pt x="42512" y="418740"/>
                  </a:lnTo>
                  <a:lnTo>
                    <a:pt x="27543" y="462659"/>
                  </a:lnTo>
                  <a:lnTo>
                    <a:pt x="15682" y="507926"/>
                  </a:lnTo>
                  <a:lnTo>
                    <a:pt x="7053" y="554412"/>
                  </a:lnTo>
                  <a:lnTo>
                    <a:pt x="1784" y="601994"/>
                  </a:lnTo>
                  <a:lnTo>
                    <a:pt x="0" y="650544"/>
                  </a:lnTo>
                  <a:lnTo>
                    <a:pt x="1784" y="699095"/>
                  </a:lnTo>
                  <a:lnTo>
                    <a:pt x="7053" y="746676"/>
                  </a:lnTo>
                  <a:lnTo>
                    <a:pt x="15682" y="793163"/>
                  </a:lnTo>
                  <a:lnTo>
                    <a:pt x="27543" y="838429"/>
                  </a:lnTo>
                  <a:lnTo>
                    <a:pt x="42512" y="882349"/>
                  </a:lnTo>
                  <a:lnTo>
                    <a:pt x="60463" y="924796"/>
                  </a:lnTo>
                  <a:lnTo>
                    <a:pt x="81270" y="965646"/>
                  </a:lnTo>
                  <a:lnTo>
                    <a:pt x="104807" y="1004771"/>
                  </a:lnTo>
                  <a:lnTo>
                    <a:pt x="130948" y="1042048"/>
                  </a:lnTo>
                  <a:lnTo>
                    <a:pt x="159568" y="1077348"/>
                  </a:lnTo>
                  <a:lnTo>
                    <a:pt x="190541" y="1110548"/>
                  </a:lnTo>
                  <a:lnTo>
                    <a:pt x="223740" y="1141520"/>
                  </a:lnTo>
                  <a:lnTo>
                    <a:pt x="259041" y="1170140"/>
                  </a:lnTo>
                  <a:lnTo>
                    <a:pt x="296317" y="1196282"/>
                  </a:lnTo>
                  <a:lnTo>
                    <a:pt x="335443" y="1219819"/>
                  </a:lnTo>
                  <a:lnTo>
                    <a:pt x="376292" y="1240625"/>
                  </a:lnTo>
                  <a:lnTo>
                    <a:pt x="418740" y="1258576"/>
                  </a:lnTo>
                  <a:lnTo>
                    <a:pt x="462659" y="1273545"/>
                  </a:lnTo>
                  <a:lnTo>
                    <a:pt x="507926" y="1285407"/>
                  </a:lnTo>
                  <a:lnTo>
                    <a:pt x="554412" y="1294035"/>
                  </a:lnTo>
                  <a:lnTo>
                    <a:pt x="601994" y="1299305"/>
                  </a:lnTo>
                  <a:lnTo>
                    <a:pt x="650544" y="1301089"/>
                  </a:lnTo>
                  <a:lnTo>
                    <a:pt x="699095" y="1299305"/>
                  </a:lnTo>
                  <a:lnTo>
                    <a:pt x="746676" y="1294035"/>
                  </a:lnTo>
                  <a:lnTo>
                    <a:pt x="793163" y="1285407"/>
                  </a:lnTo>
                  <a:lnTo>
                    <a:pt x="838429" y="1273545"/>
                  </a:lnTo>
                  <a:lnTo>
                    <a:pt x="882349" y="1258576"/>
                  </a:lnTo>
                  <a:lnTo>
                    <a:pt x="924796" y="1240625"/>
                  </a:lnTo>
                  <a:lnTo>
                    <a:pt x="965646" y="1219819"/>
                  </a:lnTo>
                  <a:lnTo>
                    <a:pt x="1004771" y="1196282"/>
                  </a:lnTo>
                  <a:lnTo>
                    <a:pt x="1042048" y="1170140"/>
                  </a:lnTo>
                  <a:lnTo>
                    <a:pt x="1077348" y="1141520"/>
                  </a:lnTo>
                  <a:lnTo>
                    <a:pt x="1110548" y="1110548"/>
                  </a:lnTo>
                  <a:lnTo>
                    <a:pt x="1141520" y="1077348"/>
                  </a:lnTo>
                  <a:lnTo>
                    <a:pt x="1170140" y="1042048"/>
                  </a:lnTo>
                  <a:lnTo>
                    <a:pt x="1196282" y="1004771"/>
                  </a:lnTo>
                  <a:lnTo>
                    <a:pt x="1219819" y="965646"/>
                  </a:lnTo>
                  <a:lnTo>
                    <a:pt x="1240625" y="924796"/>
                  </a:lnTo>
                  <a:lnTo>
                    <a:pt x="1258576" y="882349"/>
                  </a:lnTo>
                  <a:lnTo>
                    <a:pt x="1273545" y="838429"/>
                  </a:lnTo>
                  <a:lnTo>
                    <a:pt x="1285407" y="793163"/>
                  </a:lnTo>
                  <a:lnTo>
                    <a:pt x="1294035" y="746676"/>
                  </a:lnTo>
                  <a:lnTo>
                    <a:pt x="1299305" y="699095"/>
                  </a:lnTo>
                  <a:lnTo>
                    <a:pt x="1301089" y="650544"/>
                  </a:lnTo>
                  <a:lnTo>
                    <a:pt x="1299305" y="601994"/>
                  </a:lnTo>
                  <a:lnTo>
                    <a:pt x="1294035" y="554412"/>
                  </a:lnTo>
                  <a:lnTo>
                    <a:pt x="1285407" y="507926"/>
                  </a:lnTo>
                  <a:lnTo>
                    <a:pt x="1273545" y="462659"/>
                  </a:lnTo>
                  <a:lnTo>
                    <a:pt x="1258576" y="418740"/>
                  </a:lnTo>
                  <a:lnTo>
                    <a:pt x="1240625" y="376292"/>
                  </a:lnTo>
                  <a:lnTo>
                    <a:pt x="1219819" y="335443"/>
                  </a:lnTo>
                  <a:lnTo>
                    <a:pt x="1196282" y="296317"/>
                  </a:lnTo>
                  <a:lnTo>
                    <a:pt x="1170140" y="259041"/>
                  </a:lnTo>
                  <a:lnTo>
                    <a:pt x="1141520" y="223740"/>
                  </a:lnTo>
                  <a:lnTo>
                    <a:pt x="1110548" y="190541"/>
                  </a:lnTo>
                  <a:lnTo>
                    <a:pt x="1077348" y="159568"/>
                  </a:lnTo>
                  <a:lnTo>
                    <a:pt x="1042048" y="130948"/>
                  </a:lnTo>
                  <a:lnTo>
                    <a:pt x="1004771" y="104807"/>
                  </a:lnTo>
                  <a:lnTo>
                    <a:pt x="965646" y="81270"/>
                  </a:lnTo>
                  <a:lnTo>
                    <a:pt x="924796" y="60463"/>
                  </a:lnTo>
                  <a:lnTo>
                    <a:pt x="882349" y="42512"/>
                  </a:lnTo>
                  <a:lnTo>
                    <a:pt x="838429" y="27543"/>
                  </a:lnTo>
                  <a:lnTo>
                    <a:pt x="793163" y="15682"/>
                  </a:lnTo>
                  <a:lnTo>
                    <a:pt x="746676" y="7053"/>
                  </a:lnTo>
                  <a:lnTo>
                    <a:pt x="699095" y="1784"/>
                  </a:lnTo>
                  <a:lnTo>
                    <a:pt x="650544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07253" y="4998330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650544" y="0"/>
                  </a:moveTo>
                  <a:lnTo>
                    <a:pt x="601994" y="1784"/>
                  </a:lnTo>
                  <a:lnTo>
                    <a:pt x="554412" y="7053"/>
                  </a:lnTo>
                  <a:lnTo>
                    <a:pt x="507926" y="15682"/>
                  </a:lnTo>
                  <a:lnTo>
                    <a:pt x="462659" y="27543"/>
                  </a:lnTo>
                  <a:lnTo>
                    <a:pt x="418740" y="42512"/>
                  </a:lnTo>
                  <a:lnTo>
                    <a:pt x="376292" y="60463"/>
                  </a:lnTo>
                  <a:lnTo>
                    <a:pt x="335443" y="81270"/>
                  </a:lnTo>
                  <a:lnTo>
                    <a:pt x="296317" y="104807"/>
                  </a:lnTo>
                  <a:lnTo>
                    <a:pt x="259041" y="130948"/>
                  </a:lnTo>
                  <a:lnTo>
                    <a:pt x="223740" y="159568"/>
                  </a:lnTo>
                  <a:lnTo>
                    <a:pt x="190541" y="190541"/>
                  </a:lnTo>
                  <a:lnTo>
                    <a:pt x="159568" y="223740"/>
                  </a:lnTo>
                  <a:lnTo>
                    <a:pt x="130948" y="259041"/>
                  </a:lnTo>
                  <a:lnTo>
                    <a:pt x="104807" y="296317"/>
                  </a:lnTo>
                  <a:lnTo>
                    <a:pt x="81270" y="335443"/>
                  </a:lnTo>
                  <a:lnTo>
                    <a:pt x="60463" y="376292"/>
                  </a:lnTo>
                  <a:lnTo>
                    <a:pt x="42512" y="418740"/>
                  </a:lnTo>
                  <a:lnTo>
                    <a:pt x="27543" y="462659"/>
                  </a:lnTo>
                  <a:lnTo>
                    <a:pt x="15682" y="507926"/>
                  </a:lnTo>
                  <a:lnTo>
                    <a:pt x="7053" y="554412"/>
                  </a:lnTo>
                  <a:lnTo>
                    <a:pt x="1784" y="601994"/>
                  </a:lnTo>
                  <a:lnTo>
                    <a:pt x="0" y="650544"/>
                  </a:lnTo>
                  <a:lnTo>
                    <a:pt x="1784" y="699095"/>
                  </a:lnTo>
                  <a:lnTo>
                    <a:pt x="7053" y="746676"/>
                  </a:lnTo>
                  <a:lnTo>
                    <a:pt x="15682" y="793163"/>
                  </a:lnTo>
                  <a:lnTo>
                    <a:pt x="27543" y="838429"/>
                  </a:lnTo>
                  <a:lnTo>
                    <a:pt x="42512" y="882349"/>
                  </a:lnTo>
                  <a:lnTo>
                    <a:pt x="60463" y="924796"/>
                  </a:lnTo>
                  <a:lnTo>
                    <a:pt x="81270" y="965646"/>
                  </a:lnTo>
                  <a:lnTo>
                    <a:pt x="104807" y="1004771"/>
                  </a:lnTo>
                  <a:lnTo>
                    <a:pt x="130948" y="1042048"/>
                  </a:lnTo>
                  <a:lnTo>
                    <a:pt x="159568" y="1077348"/>
                  </a:lnTo>
                  <a:lnTo>
                    <a:pt x="190541" y="1110548"/>
                  </a:lnTo>
                  <a:lnTo>
                    <a:pt x="223740" y="1141520"/>
                  </a:lnTo>
                  <a:lnTo>
                    <a:pt x="259041" y="1170140"/>
                  </a:lnTo>
                  <a:lnTo>
                    <a:pt x="296317" y="1196282"/>
                  </a:lnTo>
                  <a:lnTo>
                    <a:pt x="335443" y="1219819"/>
                  </a:lnTo>
                  <a:lnTo>
                    <a:pt x="376292" y="1240625"/>
                  </a:lnTo>
                  <a:lnTo>
                    <a:pt x="418740" y="1258576"/>
                  </a:lnTo>
                  <a:lnTo>
                    <a:pt x="462659" y="1273545"/>
                  </a:lnTo>
                  <a:lnTo>
                    <a:pt x="507926" y="1285407"/>
                  </a:lnTo>
                  <a:lnTo>
                    <a:pt x="554412" y="1294035"/>
                  </a:lnTo>
                  <a:lnTo>
                    <a:pt x="601994" y="1299305"/>
                  </a:lnTo>
                  <a:lnTo>
                    <a:pt x="650544" y="1301089"/>
                  </a:lnTo>
                  <a:lnTo>
                    <a:pt x="699095" y="1299305"/>
                  </a:lnTo>
                  <a:lnTo>
                    <a:pt x="746676" y="1294035"/>
                  </a:lnTo>
                  <a:lnTo>
                    <a:pt x="793163" y="1285407"/>
                  </a:lnTo>
                  <a:lnTo>
                    <a:pt x="838429" y="1273545"/>
                  </a:lnTo>
                  <a:lnTo>
                    <a:pt x="882349" y="1258576"/>
                  </a:lnTo>
                  <a:lnTo>
                    <a:pt x="924796" y="1240625"/>
                  </a:lnTo>
                  <a:lnTo>
                    <a:pt x="965646" y="1219819"/>
                  </a:lnTo>
                  <a:lnTo>
                    <a:pt x="1004771" y="1196282"/>
                  </a:lnTo>
                  <a:lnTo>
                    <a:pt x="1042048" y="1170140"/>
                  </a:lnTo>
                  <a:lnTo>
                    <a:pt x="1077348" y="1141520"/>
                  </a:lnTo>
                  <a:lnTo>
                    <a:pt x="1110548" y="1110548"/>
                  </a:lnTo>
                  <a:lnTo>
                    <a:pt x="1141520" y="1077348"/>
                  </a:lnTo>
                  <a:lnTo>
                    <a:pt x="1170140" y="1042048"/>
                  </a:lnTo>
                  <a:lnTo>
                    <a:pt x="1196282" y="1004771"/>
                  </a:lnTo>
                  <a:lnTo>
                    <a:pt x="1219819" y="965646"/>
                  </a:lnTo>
                  <a:lnTo>
                    <a:pt x="1240625" y="924796"/>
                  </a:lnTo>
                  <a:lnTo>
                    <a:pt x="1258576" y="882349"/>
                  </a:lnTo>
                  <a:lnTo>
                    <a:pt x="1273545" y="838429"/>
                  </a:lnTo>
                  <a:lnTo>
                    <a:pt x="1285407" y="793163"/>
                  </a:lnTo>
                  <a:lnTo>
                    <a:pt x="1294035" y="746676"/>
                  </a:lnTo>
                  <a:lnTo>
                    <a:pt x="1299305" y="699095"/>
                  </a:lnTo>
                  <a:lnTo>
                    <a:pt x="1301089" y="650544"/>
                  </a:lnTo>
                  <a:lnTo>
                    <a:pt x="1299305" y="601994"/>
                  </a:lnTo>
                  <a:lnTo>
                    <a:pt x="1294035" y="554412"/>
                  </a:lnTo>
                  <a:lnTo>
                    <a:pt x="1285407" y="507926"/>
                  </a:lnTo>
                  <a:lnTo>
                    <a:pt x="1273545" y="462659"/>
                  </a:lnTo>
                  <a:lnTo>
                    <a:pt x="1258576" y="418740"/>
                  </a:lnTo>
                  <a:lnTo>
                    <a:pt x="1240625" y="376292"/>
                  </a:lnTo>
                  <a:lnTo>
                    <a:pt x="1219819" y="335443"/>
                  </a:lnTo>
                  <a:lnTo>
                    <a:pt x="1196282" y="296317"/>
                  </a:lnTo>
                  <a:lnTo>
                    <a:pt x="1170140" y="259041"/>
                  </a:lnTo>
                  <a:lnTo>
                    <a:pt x="1141520" y="223740"/>
                  </a:lnTo>
                  <a:lnTo>
                    <a:pt x="1110548" y="190541"/>
                  </a:lnTo>
                  <a:lnTo>
                    <a:pt x="1077348" y="159568"/>
                  </a:lnTo>
                  <a:lnTo>
                    <a:pt x="1042048" y="130948"/>
                  </a:lnTo>
                  <a:lnTo>
                    <a:pt x="1004771" y="104807"/>
                  </a:lnTo>
                  <a:lnTo>
                    <a:pt x="965646" y="81270"/>
                  </a:lnTo>
                  <a:lnTo>
                    <a:pt x="924796" y="60463"/>
                  </a:lnTo>
                  <a:lnTo>
                    <a:pt x="882349" y="42512"/>
                  </a:lnTo>
                  <a:lnTo>
                    <a:pt x="838429" y="27543"/>
                  </a:lnTo>
                  <a:lnTo>
                    <a:pt x="793163" y="15682"/>
                  </a:lnTo>
                  <a:lnTo>
                    <a:pt x="746676" y="7053"/>
                  </a:lnTo>
                  <a:lnTo>
                    <a:pt x="699095" y="1784"/>
                  </a:lnTo>
                  <a:lnTo>
                    <a:pt x="650544" y="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503" y="6923092"/>
              <a:ext cx="881606" cy="4803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4476" y="664235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46021" y="631897"/>
            <a:ext cx="156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Vendite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bici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 tradizionali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61789" y="653851"/>
            <a:ext cx="1861820" cy="165735"/>
            <a:chOff x="4561789" y="653851"/>
            <a:chExt cx="1861820" cy="165735"/>
          </a:xfrm>
        </p:grpSpPr>
        <p:sp>
          <p:nvSpPr>
            <p:cNvPr id="10" name="object 10"/>
            <p:cNvSpPr/>
            <p:nvPr/>
          </p:nvSpPr>
          <p:spPr>
            <a:xfrm>
              <a:off x="4566551" y="664235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6551" y="664235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7756" y="653851"/>
              <a:ext cx="165735" cy="16573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78101" y="631897"/>
            <a:ext cx="3793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3864" algn="l"/>
              </a:tabLst>
            </a:pP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Vendite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ebike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Volume</a:t>
            </a:r>
            <a:r>
              <a:rPr sz="1200" b="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d'affari</a:t>
            </a:r>
            <a:r>
              <a:rPr sz="1200" b="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(in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miliardi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di</a:t>
            </a:r>
            <a:r>
              <a:rPr sz="1200" b="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Roboto"/>
                <a:cs typeface="Roboto"/>
              </a:rPr>
              <a:t>€)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98366" y="0"/>
            <a:ext cx="3295650" cy="586105"/>
          </a:xfrm>
          <a:custGeom>
            <a:avLst/>
            <a:gdLst/>
            <a:ahLst/>
            <a:cxnLst/>
            <a:rect l="l" t="t" r="r" b="b"/>
            <a:pathLst>
              <a:path w="3295650" h="586105">
                <a:moveTo>
                  <a:pt x="3295256" y="0"/>
                </a:moveTo>
                <a:lnTo>
                  <a:pt x="0" y="0"/>
                </a:lnTo>
                <a:lnTo>
                  <a:pt x="0" y="586041"/>
                </a:lnTo>
                <a:lnTo>
                  <a:pt x="3295256" y="586041"/>
                </a:lnTo>
                <a:lnTo>
                  <a:pt x="3295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76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0059A6"/>
                </a:solidFill>
              </a:rPr>
              <a:t>Dati</a:t>
            </a:r>
            <a:r>
              <a:rPr dirty="0">
                <a:solidFill>
                  <a:srgbClr val="0059A6"/>
                </a:solidFill>
              </a:rPr>
              <a:t> </a:t>
            </a:r>
            <a:r>
              <a:rPr spc="90" dirty="0">
                <a:solidFill>
                  <a:srgbClr val="0059A6"/>
                </a:solidFill>
              </a:rPr>
              <a:t>di</a:t>
            </a:r>
            <a:r>
              <a:rPr spc="5" dirty="0">
                <a:solidFill>
                  <a:srgbClr val="0059A6"/>
                </a:solidFill>
              </a:rPr>
              <a:t> </a:t>
            </a:r>
            <a:r>
              <a:rPr spc="90" dirty="0">
                <a:solidFill>
                  <a:srgbClr val="0059A6"/>
                </a:solidFill>
              </a:rPr>
              <a:t>mercato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743558" y="1104466"/>
            <a:ext cx="7533640" cy="5754370"/>
            <a:chOff x="1743558" y="1104466"/>
            <a:chExt cx="7533640" cy="5754370"/>
          </a:xfrm>
        </p:grpSpPr>
        <p:sp>
          <p:nvSpPr>
            <p:cNvPr id="17" name="object 17"/>
            <p:cNvSpPr/>
            <p:nvPr/>
          </p:nvSpPr>
          <p:spPr>
            <a:xfrm>
              <a:off x="4844289" y="5669188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4">
                  <a:moveTo>
                    <a:pt x="0" y="0"/>
                  </a:moveTo>
                  <a:lnTo>
                    <a:pt x="953808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7349" y="5617255"/>
              <a:ext cx="64516" cy="1038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46002" y="5669188"/>
              <a:ext cx="980440" cy="0"/>
            </a:xfrm>
            <a:custGeom>
              <a:avLst/>
              <a:gdLst/>
              <a:ahLst/>
              <a:cxnLst/>
              <a:rect l="l" t="t" r="r" b="b"/>
              <a:pathLst>
                <a:path w="980439">
                  <a:moveTo>
                    <a:pt x="0" y="0"/>
                  </a:moveTo>
                  <a:lnTo>
                    <a:pt x="98030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5561" y="5617255"/>
              <a:ext cx="64516" cy="1038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92436" y="5669188"/>
              <a:ext cx="929005" cy="0"/>
            </a:xfrm>
            <a:custGeom>
              <a:avLst/>
              <a:gdLst/>
              <a:ahLst/>
              <a:cxnLst/>
              <a:rect l="l" t="t" r="r" b="b"/>
              <a:pathLst>
                <a:path w="929004">
                  <a:moveTo>
                    <a:pt x="0" y="0"/>
                  </a:moveTo>
                  <a:lnTo>
                    <a:pt x="928408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0095" y="5617255"/>
              <a:ext cx="64516" cy="1038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56882" y="37727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69582" y="1269399"/>
              <a:ext cx="7045325" cy="2453005"/>
            </a:xfrm>
            <a:custGeom>
              <a:avLst/>
              <a:gdLst/>
              <a:ahLst/>
              <a:cxnLst/>
              <a:rect l="l" t="t" r="r" b="b"/>
              <a:pathLst>
                <a:path w="7045325" h="2453004">
                  <a:moveTo>
                    <a:pt x="0" y="2452687"/>
                  </a:moveTo>
                  <a:lnTo>
                    <a:pt x="0" y="114185"/>
                  </a:lnTo>
                  <a:lnTo>
                    <a:pt x="8974" y="69737"/>
                  </a:lnTo>
                  <a:lnTo>
                    <a:pt x="33448" y="33442"/>
                  </a:lnTo>
                  <a:lnTo>
                    <a:pt x="69748" y="8972"/>
                  </a:lnTo>
                  <a:lnTo>
                    <a:pt x="114198" y="0"/>
                  </a:lnTo>
                  <a:lnTo>
                    <a:pt x="6930771" y="0"/>
                  </a:lnTo>
                  <a:lnTo>
                    <a:pt x="6975221" y="8972"/>
                  </a:lnTo>
                  <a:lnTo>
                    <a:pt x="7011520" y="33442"/>
                  </a:lnTo>
                  <a:lnTo>
                    <a:pt x="7035994" y="69737"/>
                  </a:lnTo>
                  <a:lnTo>
                    <a:pt x="7044969" y="114185"/>
                  </a:lnTo>
                  <a:lnTo>
                    <a:pt x="7044969" y="2295626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2219" y="3535824"/>
              <a:ext cx="124637" cy="774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33973" y="1117159"/>
              <a:ext cx="678815" cy="304800"/>
            </a:xfrm>
            <a:custGeom>
              <a:avLst/>
              <a:gdLst/>
              <a:ahLst/>
              <a:cxnLst/>
              <a:rect l="l" t="t" r="r" b="b"/>
              <a:pathLst>
                <a:path w="678814" h="304800">
                  <a:moveTo>
                    <a:pt x="526287" y="0"/>
                  </a:moveTo>
                  <a:lnTo>
                    <a:pt x="152222" y="0"/>
                  </a:lnTo>
                  <a:lnTo>
                    <a:pt x="104160" y="7773"/>
                  </a:lnTo>
                  <a:lnTo>
                    <a:pt x="62380" y="29409"/>
                  </a:lnTo>
                  <a:lnTo>
                    <a:pt x="29409" y="62383"/>
                  </a:lnTo>
                  <a:lnTo>
                    <a:pt x="7773" y="104166"/>
                  </a:lnTo>
                  <a:lnTo>
                    <a:pt x="0" y="152234"/>
                  </a:lnTo>
                  <a:lnTo>
                    <a:pt x="7773" y="200296"/>
                  </a:lnTo>
                  <a:lnTo>
                    <a:pt x="29409" y="242076"/>
                  </a:lnTo>
                  <a:lnTo>
                    <a:pt x="62380" y="275047"/>
                  </a:lnTo>
                  <a:lnTo>
                    <a:pt x="104160" y="296683"/>
                  </a:lnTo>
                  <a:lnTo>
                    <a:pt x="152222" y="304457"/>
                  </a:lnTo>
                  <a:lnTo>
                    <a:pt x="526287" y="304457"/>
                  </a:lnTo>
                  <a:lnTo>
                    <a:pt x="574349" y="296683"/>
                  </a:lnTo>
                  <a:lnTo>
                    <a:pt x="616129" y="275047"/>
                  </a:lnTo>
                  <a:lnTo>
                    <a:pt x="649101" y="242076"/>
                  </a:lnTo>
                  <a:lnTo>
                    <a:pt x="670736" y="200296"/>
                  </a:lnTo>
                  <a:lnTo>
                    <a:pt x="678510" y="152234"/>
                  </a:lnTo>
                  <a:lnTo>
                    <a:pt x="670736" y="104166"/>
                  </a:lnTo>
                  <a:lnTo>
                    <a:pt x="649101" y="62383"/>
                  </a:lnTo>
                  <a:lnTo>
                    <a:pt x="616129" y="29409"/>
                  </a:lnTo>
                  <a:lnTo>
                    <a:pt x="574349" y="7773"/>
                  </a:lnTo>
                  <a:lnTo>
                    <a:pt x="52628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21273" y="1104466"/>
              <a:ext cx="704215" cy="330200"/>
            </a:xfrm>
            <a:custGeom>
              <a:avLst/>
              <a:gdLst/>
              <a:ahLst/>
              <a:cxnLst/>
              <a:rect l="l" t="t" r="r" b="b"/>
              <a:pathLst>
                <a:path w="704214" h="330200">
                  <a:moveTo>
                    <a:pt x="538988" y="0"/>
                  </a:moveTo>
                  <a:lnTo>
                    <a:pt x="164922" y="0"/>
                  </a:lnTo>
                  <a:lnTo>
                    <a:pt x="121132" y="5901"/>
                  </a:lnTo>
                  <a:lnTo>
                    <a:pt x="81750" y="22550"/>
                  </a:lnTo>
                  <a:lnTo>
                    <a:pt x="48361" y="48361"/>
                  </a:lnTo>
                  <a:lnTo>
                    <a:pt x="22550" y="81750"/>
                  </a:lnTo>
                  <a:lnTo>
                    <a:pt x="5901" y="121132"/>
                  </a:lnTo>
                  <a:lnTo>
                    <a:pt x="0" y="164922"/>
                  </a:lnTo>
                  <a:lnTo>
                    <a:pt x="5901" y="208717"/>
                  </a:lnTo>
                  <a:lnTo>
                    <a:pt x="22550" y="248102"/>
                  </a:lnTo>
                  <a:lnTo>
                    <a:pt x="48361" y="281493"/>
                  </a:lnTo>
                  <a:lnTo>
                    <a:pt x="81750" y="307306"/>
                  </a:lnTo>
                  <a:lnTo>
                    <a:pt x="121132" y="323955"/>
                  </a:lnTo>
                  <a:lnTo>
                    <a:pt x="164922" y="329857"/>
                  </a:lnTo>
                  <a:lnTo>
                    <a:pt x="538988" y="329857"/>
                  </a:lnTo>
                  <a:lnTo>
                    <a:pt x="582782" y="323955"/>
                  </a:lnTo>
                  <a:lnTo>
                    <a:pt x="622165" y="307306"/>
                  </a:lnTo>
                  <a:lnTo>
                    <a:pt x="625850" y="304457"/>
                  </a:lnTo>
                  <a:lnTo>
                    <a:pt x="164922" y="304457"/>
                  </a:lnTo>
                  <a:lnTo>
                    <a:pt x="120824" y="297343"/>
                  </a:lnTo>
                  <a:lnTo>
                    <a:pt x="82524" y="277535"/>
                  </a:lnTo>
                  <a:lnTo>
                    <a:pt x="52321" y="247329"/>
                  </a:lnTo>
                  <a:lnTo>
                    <a:pt x="32513" y="209026"/>
                  </a:lnTo>
                  <a:lnTo>
                    <a:pt x="25400" y="164922"/>
                  </a:lnTo>
                  <a:lnTo>
                    <a:pt x="32513" y="120824"/>
                  </a:lnTo>
                  <a:lnTo>
                    <a:pt x="52321" y="82524"/>
                  </a:lnTo>
                  <a:lnTo>
                    <a:pt x="82524" y="52321"/>
                  </a:lnTo>
                  <a:lnTo>
                    <a:pt x="120824" y="32513"/>
                  </a:lnTo>
                  <a:lnTo>
                    <a:pt x="164922" y="25400"/>
                  </a:lnTo>
                  <a:lnTo>
                    <a:pt x="625851" y="25400"/>
                  </a:lnTo>
                  <a:lnTo>
                    <a:pt x="622165" y="22550"/>
                  </a:lnTo>
                  <a:lnTo>
                    <a:pt x="582782" y="5901"/>
                  </a:lnTo>
                  <a:lnTo>
                    <a:pt x="538988" y="0"/>
                  </a:lnTo>
                  <a:close/>
                </a:path>
                <a:path w="704214" h="330200">
                  <a:moveTo>
                    <a:pt x="625851" y="25400"/>
                  </a:moveTo>
                  <a:lnTo>
                    <a:pt x="538988" y="25400"/>
                  </a:lnTo>
                  <a:lnTo>
                    <a:pt x="583090" y="32513"/>
                  </a:lnTo>
                  <a:lnTo>
                    <a:pt x="621391" y="52321"/>
                  </a:lnTo>
                  <a:lnTo>
                    <a:pt x="651592" y="82524"/>
                  </a:lnTo>
                  <a:lnTo>
                    <a:pt x="671397" y="120824"/>
                  </a:lnTo>
                  <a:lnTo>
                    <a:pt x="678510" y="164922"/>
                  </a:lnTo>
                  <a:lnTo>
                    <a:pt x="671397" y="209026"/>
                  </a:lnTo>
                  <a:lnTo>
                    <a:pt x="651592" y="247329"/>
                  </a:lnTo>
                  <a:lnTo>
                    <a:pt x="621391" y="277535"/>
                  </a:lnTo>
                  <a:lnTo>
                    <a:pt x="583090" y="297343"/>
                  </a:lnTo>
                  <a:lnTo>
                    <a:pt x="538988" y="304457"/>
                  </a:lnTo>
                  <a:lnTo>
                    <a:pt x="625850" y="304457"/>
                  </a:lnTo>
                  <a:lnTo>
                    <a:pt x="655553" y="281493"/>
                  </a:lnTo>
                  <a:lnTo>
                    <a:pt x="681362" y="248102"/>
                  </a:lnTo>
                  <a:lnTo>
                    <a:pt x="698009" y="208717"/>
                  </a:lnTo>
                  <a:lnTo>
                    <a:pt x="703910" y="164922"/>
                  </a:lnTo>
                  <a:lnTo>
                    <a:pt x="698009" y="121132"/>
                  </a:lnTo>
                  <a:lnTo>
                    <a:pt x="681362" y="81750"/>
                  </a:lnTo>
                  <a:lnTo>
                    <a:pt x="655553" y="48361"/>
                  </a:lnTo>
                  <a:lnTo>
                    <a:pt x="625851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3558" y="618720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6258" y="6263266"/>
              <a:ext cx="7108825" cy="363855"/>
            </a:xfrm>
            <a:custGeom>
              <a:avLst/>
              <a:gdLst/>
              <a:ahLst/>
              <a:cxnLst/>
              <a:rect l="l" t="t" r="r" b="b"/>
              <a:pathLst>
                <a:path w="7108825" h="363854">
                  <a:moveTo>
                    <a:pt x="0" y="0"/>
                  </a:moveTo>
                  <a:lnTo>
                    <a:pt x="0" y="249313"/>
                  </a:lnTo>
                  <a:lnTo>
                    <a:pt x="8974" y="293762"/>
                  </a:lnTo>
                  <a:lnTo>
                    <a:pt x="33448" y="330057"/>
                  </a:lnTo>
                  <a:lnTo>
                    <a:pt x="69748" y="354526"/>
                  </a:lnTo>
                  <a:lnTo>
                    <a:pt x="114198" y="363499"/>
                  </a:lnTo>
                  <a:lnTo>
                    <a:pt x="6994271" y="363499"/>
                  </a:lnTo>
                  <a:lnTo>
                    <a:pt x="7038721" y="354526"/>
                  </a:lnTo>
                  <a:lnTo>
                    <a:pt x="7075020" y="330057"/>
                  </a:lnTo>
                  <a:lnTo>
                    <a:pt x="7099494" y="293762"/>
                  </a:lnTo>
                  <a:lnTo>
                    <a:pt x="7108469" y="249313"/>
                  </a:lnTo>
                  <a:lnTo>
                    <a:pt x="7108469" y="165214"/>
                  </a:lnTo>
                </a:path>
              </a:pathLst>
            </a:custGeom>
            <a:ln w="254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2417" y="6380270"/>
              <a:ext cx="124637" cy="7741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56877" y="6414107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0"/>
                  </a:moveTo>
                  <a:lnTo>
                    <a:pt x="212661" y="0"/>
                  </a:lnTo>
                  <a:lnTo>
                    <a:pt x="163900" y="5616"/>
                  </a:lnTo>
                  <a:lnTo>
                    <a:pt x="119138" y="21615"/>
                  </a:lnTo>
                  <a:lnTo>
                    <a:pt x="79652" y="46719"/>
                  </a:lnTo>
                  <a:lnTo>
                    <a:pt x="46719" y="79652"/>
                  </a:lnTo>
                  <a:lnTo>
                    <a:pt x="21615" y="119138"/>
                  </a:lnTo>
                  <a:lnTo>
                    <a:pt x="5616" y="163900"/>
                  </a:lnTo>
                  <a:lnTo>
                    <a:pt x="0" y="212661"/>
                  </a:lnTo>
                  <a:lnTo>
                    <a:pt x="5616" y="261422"/>
                  </a:lnTo>
                  <a:lnTo>
                    <a:pt x="21615" y="306184"/>
                  </a:lnTo>
                  <a:lnTo>
                    <a:pt x="46719" y="345670"/>
                  </a:lnTo>
                  <a:lnTo>
                    <a:pt x="79652" y="378603"/>
                  </a:lnTo>
                  <a:lnTo>
                    <a:pt x="119138" y="403707"/>
                  </a:lnTo>
                  <a:lnTo>
                    <a:pt x="163900" y="419706"/>
                  </a:lnTo>
                  <a:lnTo>
                    <a:pt x="212661" y="425323"/>
                  </a:lnTo>
                  <a:lnTo>
                    <a:pt x="853846" y="425323"/>
                  </a:lnTo>
                  <a:lnTo>
                    <a:pt x="902607" y="419706"/>
                  </a:lnTo>
                  <a:lnTo>
                    <a:pt x="947369" y="403707"/>
                  </a:lnTo>
                  <a:lnTo>
                    <a:pt x="986855" y="378603"/>
                  </a:lnTo>
                  <a:lnTo>
                    <a:pt x="1019788" y="345670"/>
                  </a:lnTo>
                  <a:lnTo>
                    <a:pt x="1044892" y="306184"/>
                  </a:lnTo>
                  <a:lnTo>
                    <a:pt x="1060891" y="261422"/>
                  </a:lnTo>
                  <a:lnTo>
                    <a:pt x="1066507" y="212661"/>
                  </a:lnTo>
                  <a:lnTo>
                    <a:pt x="1060891" y="163900"/>
                  </a:lnTo>
                  <a:lnTo>
                    <a:pt x="1044892" y="119138"/>
                  </a:lnTo>
                  <a:lnTo>
                    <a:pt x="1019788" y="79652"/>
                  </a:lnTo>
                  <a:lnTo>
                    <a:pt x="986855" y="46719"/>
                  </a:lnTo>
                  <a:lnTo>
                    <a:pt x="947369" y="21615"/>
                  </a:lnTo>
                  <a:lnTo>
                    <a:pt x="902607" y="5616"/>
                  </a:lnTo>
                  <a:lnTo>
                    <a:pt x="853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56877" y="6414107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425323"/>
                  </a:moveTo>
                  <a:lnTo>
                    <a:pt x="212661" y="425323"/>
                  </a:lnTo>
                  <a:lnTo>
                    <a:pt x="163900" y="419706"/>
                  </a:lnTo>
                  <a:lnTo>
                    <a:pt x="119138" y="403707"/>
                  </a:lnTo>
                  <a:lnTo>
                    <a:pt x="79652" y="378603"/>
                  </a:lnTo>
                  <a:lnTo>
                    <a:pt x="46719" y="345670"/>
                  </a:lnTo>
                  <a:lnTo>
                    <a:pt x="21615" y="306184"/>
                  </a:lnTo>
                  <a:lnTo>
                    <a:pt x="5616" y="261422"/>
                  </a:lnTo>
                  <a:lnTo>
                    <a:pt x="0" y="212661"/>
                  </a:lnTo>
                  <a:lnTo>
                    <a:pt x="5616" y="163900"/>
                  </a:lnTo>
                  <a:lnTo>
                    <a:pt x="21615" y="119138"/>
                  </a:lnTo>
                  <a:lnTo>
                    <a:pt x="46719" y="79652"/>
                  </a:lnTo>
                  <a:lnTo>
                    <a:pt x="79652" y="46719"/>
                  </a:lnTo>
                  <a:lnTo>
                    <a:pt x="119138" y="21615"/>
                  </a:lnTo>
                  <a:lnTo>
                    <a:pt x="163900" y="5616"/>
                  </a:lnTo>
                  <a:lnTo>
                    <a:pt x="212661" y="0"/>
                  </a:lnTo>
                  <a:lnTo>
                    <a:pt x="853846" y="0"/>
                  </a:lnTo>
                  <a:lnTo>
                    <a:pt x="902607" y="5616"/>
                  </a:lnTo>
                  <a:lnTo>
                    <a:pt x="947369" y="21615"/>
                  </a:lnTo>
                  <a:lnTo>
                    <a:pt x="986855" y="46719"/>
                  </a:lnTo>
                  <a:lnTo>
                    <a:pt x="1019788" y="79652"/>
                  </a:lnTo>
                  <a:lnTo>
                    <a:pt x="1044892" y="119138"/>
                  </a:lnTo>
                  <a:lnTo>
                    <a:pt x="1060891" y="163900"/>
                  </a:lnTo>
                  <a:lnTo>
                    <a:pt x="1066507" y="212661"/>
                  </a:lnTo>
                  <a:lnTo>
                    <a:pt x="1060891" y="261422"/>
                  </a:lnTo>
                  <a:lnTo>
                    <a:pt x="1044892" y="306184"/>
                  </a:lnTo>
                  <a:lnTo>
                    <a:pt x="1019788" y="345670"/>
                  </a:lnTo>
                  <a:lnTo>
                    <a:pt x="986855" y="378603"/>
                  </a:lnTo>
                  <a:lnTo>
                    <a:pt x="947369" y="403707"/>
                  </a:lnTo>
                  <a:lnTo>
                    <a:pt x="902607" y="419706"/>
                  </a:lnTo>
                  <a:lnTo>
                    <a:pt x="853846" y="425323"/>
                  </a:lnTo>
                  <a:close/>
                </a:path>
              </a:pathLst>
            </a:custGeom>
            <a:ln w="381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6877" y="6414107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0"/>
                  </a:moveTo>
                  <a:lnTo>
                    <a:pt x="212661" y="0"/>
                  </a:lnTo>
                  <a:lnTo>
                    <a:pt x="163900" y="5616"/>
                  </a:lnTo>
                  <a:lnTo>
                    <a:pt x="119138" y="21615"/>
                  </a:lnTo>
                  <a:lnTo>
                    <a:pt x="79652" y="46719"/>
                  </a:lnTo>
                  <a:lnTo>
                    <a:pt x="46719" y="79652"/>
                  </a:lnTo>
                  <a:lnTo>
                    <a:pt x="21615" y="119138"/>
                  </a:lnTo>
                  <a:lnTo>
                    <a:pt x="5616" y="163900"/>
                  </a:lnTo>
                  <a:lnTo>
                    <a:pt x="0" y="212661"/>
                  </a:lnTo>
                  <a:lnTo>
                    <a:pt x="5616" y="261422"/>
                  </a:lnTo>
                  <a:lnTo>
                    <a:pt x="21615" y="306184"/>
                  </a:lnTo>
                  <a:lnTo>
                    <a:pt x="46719" y="345670"/>
                  </a:lnTo>
                  <a:lnTo>
                    <a:pt x="79652" y="378603"/>
                  </a:lnTo>
                  <a:lnTo>
                    <a:pt x="119138" y="403707"/>
                  </a:lnTo>
                  <a:lnTo>
                    <a:pt x="163900" y="419706"/>
                  </a:lnTo>
                  <a:lnTo>
                    <a:pt x="212661" y="425323"/>
                  </a:lnTo>
                  <a:lnTo>
                    <a:pt x="853846" y="425323"/>
                  </a:lnTo>
                  <a:lnTo>
                    <a:pt x="902607" y="419706"/>
                  </a:lnTo>
                  <a:lnTo>
                    <a:pt x="947369" y="403707"/>
                  </a:lnTo>
                  <a:lnTo>
                    <a:pt x="986855" y="378603"/>
                  </a:lnTo>
                  <a:lnTo>
                    <a:pt x="1019788" y="345670"/>
                  </a:lnTo>
                  <a:lnTo>
                    <a:pt x="1044892" y="306184"/>
                  </a:lnTo>
                  <a:lnTo>
                    <a:pt x="1060891" y="261422"/>
                  </a:lnTo>
                  <a:lnTo>
                    <a:pt x="1066507" y="212661"/>
                  </a:lnTo>
                  <a:lnTo>
                    <a:pt x="1060891" y="163900"/>
                  </a:lnTo>
                  <a:lnTo>
                    <a:pt x="1044892" y="119138"/>
                  </a:lnTo>
                  <a:lnTo>
                    <a:pt x="1019788" y="79652"/>
                  </a:lnTo>
                  <a:lnTo>
                    <a:pt x="986855" y="46719"/>
                  </a:lnTo>
                  <a:lnTo>
                    <a:pt x="947369" y="21615"/>
                  </a:lnTo>
                  <a:lnTo>
                    <a:pt x="902607" y="5616"/>
                  </a:lnTo>
                  <a:lnTo>
                    <a:pt x="85384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56877" y="6414107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425323"/>
                  </a:moveTo>
                  <a:lnTo>
                    <a:pt x="212661" y="425323"/>
                  </a:lnTo>
                  <a:lnTo>
                    <a:pt x="163900" y="419706"/>
                  </a:lnTo>
                  <a:lnTo>
                    <a:pt x="119138" y="403707"/>
                  </a:lnTo>
                  <a:lnTo>
                    <a:pt x="79652" y="378603"/>
                  </a:lnTo>
                  <a:lnTo>
                    <a:pt x="46719" y="345670"/>
                  </a:lnTo>
                  <a:lnTo>
                    <a:pt x="21615" y="306184"/>
                  </a:lnTo>
                  <a:lnTo>
                    <a:pt x="5616" y="261422"/>
                  </a:lnTo>
                  <a:lnTo>
                    <a:pt x="0" y="212661"/>
                  </a:lnTo>
                  <a:lnTo>
                    <a:pt x="5616" y="163900"/>
                  </a:lnTo>
                  <a:lnTo>
                    <a:pt x="21615" y="119138"/>
                  </a:lnTo>
                  <a:lnTo>
                    <a:pt x="46719" y="79652"/>
                  </a:lnTo>
                  <a:lnTo>
                    <a:pt x="79652" y="46719"/>
                  </a:lnTo>
                  <a:lnTo>
                    <a:pt x="119138" y="21615"/>
                  </a:lnTo>
                  <a:lnTo>
                    <a:pt x="163900" y="5616"/>
                  </a:lnTo>
                  <a:lnTo>
                    <a:pt x="212661" y="0"/>
                  </a:lnTo>
                  <a:lnTo>
                    <a:pt x="853846" y="0"/>
                  </a:lnTo>
                  <a:lnTo>
                    <a:pt x="902607" y="5616"/>
                  </a:lnTo>
                  <a:lnTo>
                    <a:pt x="947369" y="21615"/>
                  </a:lnTo>
                  <a:lnTo>
                    <a:pt x="986855" y="46719"/>
                  </a:lnTo>
                  <a:lnTo>
                    <a:pt x="1019788" y="79652"/>
                  </a:lnTo>
                  <a:lnTo>
                    <a:pt x="1044892" y="119138"/>
                  </a:lnTo>
                  <a:lnTo>
                    <a:pt x="1060891" y="163900"/>
                  </a:lnTo>
                  <a:lnTo>
                    <a:pt x="1066507" y="212661"/>
                  </a:lnTo>
                  <a:lnTo>
                    <a:pt x="1060891" y="261422"/>
                  </a:lnTo>
                  <a:lnTo>
                    <a:pt x="1044892" y="306184"/>
                  </a:lnTo>
                  <a:lnTo>
                    <a:pt x="1019788" y="345670"/>
                  </a:lnTo>
                  <a:lnTo>
                    <a:pt x="986855" y="378603"/>
                  </a:lnTo>
                  <a:lnTo>
                    <a:pt x="947369" y="403707"/>
                  </a:lnTo>
                  <a:lnTo>
                    <a:pt x="902607" y="419706"/>
                  </a:lnTo>
                  <a:lnTo>
                    <a:pt x="853846" y="4253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37813" y="6367586"/>
            <a:ext cx="865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40" dirty="0">
                <a:solidFill>
                  <a:srgbClr val="414042"/>
                </a:solidFill>
                <a:latin typeface="Liberation Serif"/>
                <a:cs typeface="Liberation Serif"/>
              </a:rPr>
              <a:t>+52%</a:t>
            </a:r>
            <a:endParaRPr sz="2800">
              <a:latin typeface="Liberation Serif"/>
              <a:cs typeface="Liberation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8353" y="2206739"/>
            <a:ext cx="9338945" cy="2486660"/>
            <a:chOff x="708353" y="2206739"/>
            <a:chExt cx="9338945" cy="2486660"/>
          </a:xfrm>
        </p:grpSpPr>
        <p:sp>
          <p:nvSpPr>
            <p:cNvPr id="37" name="object 37"/>
            <p:cNvSpPr/>
            <p:nvPr/>
          </p:nvSpPr>
          <p:spPr>
            <a:xfrm>
              <a:off x="713117" y="4404664"/>
              <a:ext cx="9329420" cy="288290"/>
            </a:xfrm>
            <a:custGeom>
              <a:avLst/>
              <a:gdLst/>
              <a:ahLst/>
              <a:cxnLst/>
              <a:rect l="l" t="t" r="r" b="b"/>
              <a:pathLst>
                <a:path w="9329420" h="288289">
                  <a:moveTo>
                    <a:pt x="9328988" y="0"/>
                  </a:moveTo>
                  <a:lnTo>
                    <a:pt x="0" y="0"/>
                  </a:lnTo>
                  <a:lnTo>
                    <a:pt x="0" y="288188"/>
                  </a:lnTo>
                  <a:lnTo>
                    <a:pt x="9328988" y="288188"/>
                  </a:lnTo>
                  <a:lnTo>
                    <a:pt x="9328988" y="0"/>
                  </a:lnTo>
                  <a:close/>
                </a:path>
              </a:pathLst>
            </a:custGeom>
            <a:solidFill>
              <a:srgbClr val="E7E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28811" y="3977436"/>
              <a:ext cx="662940" cy="427355"/>
            </a:xfrm>
            <a:custGeom>
              <a:avLst/>
              <a:gdLst/>
              <a:ahLst/>
              <a:cxnLst/>
              <a:rect l="l" t="t" r="r" b="b"/>
              <a:pathLst>
                <a:path w="662940" h="427354">
                  <a:moveTo>
                    <a:pt x="662444" y="0"/>
                  </a:moveTo>
                  <a:lnTo>
                    <a:pt x="0" y="0"/>
                  </a:lnTo>
                  <a:lnTo>
                    <a:pt x="0" y="427227"/>
                  </a:lnTo>
                  <a:lnTo>
                    <a:pt x="662444" y="427227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28811" y="3977436"/>
              <a:ext cx="662940" cy="427355"/>
            </a:xfrm>
            <a:custGeom>
              <a:avLst/>
              <a:gdLst/>
              <a:ahLst/>
              <a:cxnLst/>
              <a:rect l="l" t="t" r="r" b="b"/>
              <a:pathLst>
                <a:path w="662940" h="427354">
                  <a:moveTo>
                    <a:pt x="662444" y="0"/>
                  </a:moveTo>
                  <a:lnTo>
                    <a:pt x="0" y="0"/>
                  </a:lnTo>
                  <a:lnTo>
                    <a:pt x="0" y="427227"/>
                  </a:lnTo>
                  <a:lnTo>
                    <a:pt x="662444" y="427227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0657" y="4030687"/>
              <a:ext cx="662940" cy="374015"/>
            </a:xfrm>
            <a:custGeom>
              <a:avLst/>
              <a:gdLst/>
              <a:ahLst/>
              <a:cxnLst/>
              <a:rect l="l" t="t" r="r" b="b"/>
              <a:pathLst>
                <a:path w="662940" h="374014">
                  <a:moveTo>
                    <a:pt x="662444" y="0"/>
                  </a:moveTo>
                  <a:lnTo>
                    <a:pt x="0" y="0"/>
                  </a:lnTo>
                  <a:lnTo>
                    <a:pt x="0" y="373976"/>
                  </a:lnTo>
                  <a:lnTo>
                    <a:pt x="662444" y="373976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80657" y="4030687"/>
              <a:ext cx="662940" cy="374015"/>
            </a:xfrm>
            <a:custGeom>
              <a:avLst/>
              <a:gdLst/>
              <a:ahLst/>
              <a:cxnLst/>
              <a:rect l="l" t="t" r="r" b="b"/>
              <a:pathLst>
                <a:path w="662940" h="374014">
                  <a:moveTo>
                    <a:pt x="662444" y="0"/>
                  </a:moveTo>
                  <a:lnTo>
                    <a:pt x="0" y="0"/>
                  </a:lnTo>
                  <a:lnTo>
                    <a:pt x="0" y="373976"/>
                  </a:lnTo>
                  <a:lnTo>
                    <a:pt x="662444" y="373976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32516" y="4049699"/>
              <a:ext cx="662940" cy="354965"/>
            </a:xfrm>
            <a:custGeom>
              <a:avLst/>
              <a:gdLst/>
              <a:ahLst/>
              <a:cxnLst/>
              <a:rect l="l" t="t" r="r" b="b"/>
              <a:pathLst>
                <a:path w="662939" h="354964">
                  <a:moveTo>
                    <a:pt x="662444" y="0"/>
                  </a:moveTo>
                  <a:lnTo>
                    <a:pt x="0" y="0"/>
                  </a:lnTo>
                  <a:lnTo>
                    <a:pt x="0" y="354964"/>
                  </a:lnTo>
                  <a:lnTo>
                    <a:pt x="662444" y="354964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32516" y="4049699"/>
              <a:ext cx="662940" cy="354965"/>
            </a:xfrm>
            <a:custGeom>
              <a:avLst/>
              <a:gdLst/>
              <a:ahLst/>
              <a:cxnLst/>
              <a:rect l="l" t="t" r="r" b="b"/>
              <a:pathLst>
                <a:path w="662939" h="354964">
                  <a:moveTo>
                    <a:pt x="662444" y="0"/>
                  </a:moveTo>
                  <a:lnTo>
                    <a:pt x="0" y="0"/>
                  </a:lnTo>
                  <a:lnTo>
                    <a:pt x="0" y="354964"/>
                  </a:lnTo>
                  <a:lnTo>
                    <a:pt x="662444" y="354964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4362" y="4157459"/>
              <a:ext cx="662940" cy="247650"/>
            </a:xfrm>
            <a:custGeom>
              <a:avLst/>
              <a:gdLst/>
              <a:ahLst/>
              <a:cxnLst/>
              <a:rect l="l" t="t" r="r" b="b"/>
              <a:pathLst>
                <a:path w="662939" h="247650">
                  <a:moveTo>
                    <a:pt x="662444" y="0"/>
                  </a:moveTo>
                  <a:lnTo>
                    <a:pt x="0" y="0"/>
                  </a:lnTo>
                  <a:lnTo>
                    <a:pt x="0" y="247205"/>
                  </a:lnTo>
                  <a:lnTo>
                    <a:pt x="662444" y="247205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84362" y="4157459"/>
              <a:ext cx="662940" cy="247650"/>
            </a:xfrm>
            <a:custGeom>
              <a:avLst/>
              <a:gdLst/>
              <a:ahLst/>
              <a:cxnLst/>
              <a:rect l="l" t="t" r="r" b="b"/>
              <a:pathLst>
                <a:path w="662939" h="247650">
                  <a:moveTo>
                    <a:pt x="662444" y="0"/>
                  </a:moveTo>
                  <a:lnTo>
                    <a:pt x="0" y="0"/>
                  </a:lnTo>
                  <a:lnTo>
                    <a:pt x="0" y="247205"/>
                  </a:lnTo>
                  <a:lnTo>
                    <a:pt x="662444" y="247205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45182" y="2585478"/>
              <a:ext cx="662940" cy="1819275"/>
            </a:xfrm>
            <a:custGeom>
              <a:avLst/>
              <a:gdLst/>
              <a:ahLst/>
              <a:cxnLst/>
              <a:rect l="l" t="t" r="r" b="b"/>
              <a:pathLst>
                <a:path w="662940" h="1819275">
                  <a:moveTo>
                    <a:pt x="662444" y="0"/>
                  </a:moveTo>
                  <a:lnTo>
                    <a:pt x="0" y="0"/>
                  </a:lnTo>
                  <a:lnTo>
                    <a:pt x="0" y="1819186"/>
                  </a:lnTo>
                  <a:lnTo>
                    <a:pt x="662444" y="1819186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45182" y="2585478"/>
              <a:ext cx="662940" cy="1819275"/>
            </a:xfrm>
            <a:custGeom>
              <a:avLst/>
              <a:gdLst/>
              <a:ahLst/>
              <a:cxnLst/>
              <a:rect l="l" t="t" r="r" b="b"/>
              <a:pathLst>
                <a:path w="662940" h="1819275">
                  <a:moveTo>
                    <a:pt x="662444" y="0"/>
                  </a:moveTo>
                  <a:lnTo>
                    <a:pt x="0" y="0"/>
                  </a:lnTo>
                  <a:lnTo>
                    <a:pt x="0" y="1819186"/>
                  </a:lnTo>
                  <a:lnTo>
                    <a:pt x="662444" y="1819186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97042" y="2274887"/>
              <a:ext cx="662940" cy="2129790"/>
            </a:xfrm>
            <a:custGeom>
              <a:avLst/>
              <a:gdLst/>
              <a:ahLst/>
              <a:cxnLst/>
              <a:rect l="l" t="t" r="r" b="b"/>
              <a:pathLst>
                <a:path w="662939" h="2129790">
                  <a:moveTo>
                    <a:pt x="662444" y="0"/>
                  </a:moveTo>
                  <a:lnTo>
                    <a:pt x="0" y="0"/>
                  </a:lnTo>
                  <a:lnTo>
                    <a:pt x="0" y="2129777"/>
                  </a:lnTo>
                  <a:lnTo>
                    <a:pt x="662444" y="2129777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97042" y="2274887"/>
              <a:ext cx="662940" cy="2129790"/>
            </a:xfrm>
            <a:custGeom>
              <a:avLst/>
              <a:gdLst/>
              <a:ahLst/>
              <a:cxnLst/>
              <a:rect l="l" t="t" r="r" b="b"/>
              <a:pathLst>
                <a:path w="662939" h="2129790">
                  <a:moveTo>
                    <a:pt x="662444" y="0"/>
                  </a:moveTo>
                  <a:lnTo>
                    <a:pt x="0" y="0"/>
                  </a:lnTo>
                  <a:lnTo>
                    <a:pt x="0" y="2129777"/>
                  </a:lnTo>
                  <a:lnTo>
                    <a:pt x="662444" y="2129777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48888" y="2211501"/>
              <a:ext cx="662940" cy="2193290"/>
            </a:xfrm>
            <a:custGeom>
              <a:avLst/>
              <a:gdLst/>
              <a:ahLst/>
              <a:cxnLst/>
              <a:rect l="l" t="t" r="r" b="b"/>
              <a:pathLst>
                <a:path w="662939" h="2193290">
                  <a:moveTo>
                    <a:pt x="662444" y="0"/>
                  </a:moveTo>
                  <a:lnTo>
                    <a:pt x="0" y="0"/>
                  </a:lnTo>
                  <a:lnTo>
                    <a:pt x="0" y="2193163"/>
                  </a:lnTo>
                  <a:lnTo>
                    <a:pt x="662444" y="2193163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48888" y="2211501"/>
              <a:ext cx="662940" cy="2193290"/>
            </a:xfrm>
            <a:custGeom>
              <a:avLst/>
              <a:gdLst/>
              <a:ahLst/>
              <a:cxnLst/>
              <a:rect l="l" t="t" r="r" b="b"/>
              <a:pathLst>
                <a:path w="662939" h="2193290">
                  <a:moveTo>
                    <a:pt x="662444" y="0"/>
                  </a:moveTo>
                  <a:lnTo>
                    <a:pt x="0" y="0"/>
                  </a:lnTo>
                  <a:lnTo>
                    <a:pt x="0" y="2193163"/>
                  </a:lnTo>
                  <a:lnTo>
                    <a:pt x="662444" y="2193163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0747" y="2480259"/>
              <a:ext cx="662940" cy="1924685"/>
            </a:xfrm>
            <a:custGeom>
              <a:avLst/>
              <a:gdLst/>
              <a:ahLst/>
              <a:cxnLst/>
              <a:rect l="l" t="t" r="r" b="b"/>
              <a:pathLst>
                <a:path w="662939" h="1924685">
                  <a:moveTo>
                    <a:pt x="662444" y="0"/>
                  </a:moveTo>
                  <a:lnTo>
                    <a:pt x="0" y="0"/>
                  </a:lnTo>
                  <a:lnTo>
                    <a:pt x="0" y="1924405"/>
                  </a:lnTo>
                  <a:lnTo>
                    <a:pt x="662444" y="1924405"/>
                  </a:lnTo>
                  <a:lnTo>
                    <a:pt x="662444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00747" y="2480259"/>
              <a:ext cx="662940" cy="1924685"/>
            </a:xfrm>
            <a:custGeom>
              <a:avLst/>
              <a:gdLst/>
              <a:ahLst/>
              <a:cxnLst/>
              <a:rect l="l" t="t" r="r" b="b"/>
              <a:pathLst>
                <a:path w="662939" h="1924685">
                  <a:moveTo>
                    <a:pt x="662444" y="0"/>
                  </a:moveTo>
                  <a:lnTo>
                    <a:pt x="0" y="0"/>
                  </a:lnTo>
                  <a:lnTo>
                    <a:pt x="0" y="1924405"/>
                  </a:lnTo>
                  <a:lnTo>
                    <a:pt x="662444" y="1924405"/>
                  </a:lnTo>
                  <a:lnTo>
                    <a:pt x="662444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3116" y="4404660"/>
              <a:ext cx="9329420" cy="0"/>
            </a:xfrm>
            <a:custGeom>
              <a:avLst/>
              <a:gdLst/>
              <a:ahLst/>
              <a:cxnLst/>
              <a:rect l="l" t="t" r="r" b="b"/>
              <a:pathLst>
                <a:path w="9329420">
                  <a:moveTo>
                    <a:pt x="0" y="0"/>
                  </a:moveTo>
                  <a:lnTo>
                    <a:pt x="9328988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13117" y="4404664"/>
            <a:ext cx="9329420" cy="2882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895350">
              <a:lnSpc>
                <a:spcPct val="100000"/>
              </a:lnSpc>
              <a:spcBef>
                <a:spcPts val="375"/>
              </a:spcBef>
              <a:tabLst>
                <a:tab pos="3243580" algn="l"/>
                <a:tab pos="5591810" algn="l"/>
                <a:tab pos="7940040" algn="l"/>
              </a:tabLst>
            </a:pPr>
            <a:r>
              <a:rPr sz="1300" spc="-20" dirty="0">
                <a:solidFill>
                  <a:srgbClr val="414042"/>
                </a:solidFill>
                <a:latin typeface="Roboto"/>
                <a:cs typeface="Roboto"/>
              </a:rPr>
              <a:t>2019</a:t>
            </a:r>
            <a:r>
              <a:rPr sz="1300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300" spc="-20" dirty="0">
                <a:solidFill>
                  <a:srgbClr val="414042"/>
                </a:solidFill>
                <a:latin typeface="Roboto"/>
                <a:cs typeface="Roboto"/>
              </a:rPr>
              <a:t>2020</a:t>
            </a:r>
            <a:r>
              <a:rPr sz="1300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300" spc="-20" dirty="0">
                <a:solidFill>
                  <a:srgbClr val="414042"/>
                </a:solidFill>
                <a:latin typeface="Roboto"/>
                <a:cs typeface="Roboto"/>
              </a:rPr>
              <a:t>2021</a:t>
            </a:r>
            <a:r>
              <a:rPr sz="1300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300" spc="-20" dirty="0">
                <a:solidFill>
                  <a:srgbClr val="414042"/>
                </a:solidFill>
                <a:latin typeface="Roboto"/>
                <a:cs typeface="Roboto"/>
              </a:rPr>
              <a:t>2022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52748" y="2225832"/>
            <a:ext cx="8382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1.518.000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72131" y="1962900"/>
            <a:ext cx="8382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1.730.000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18904" y="2036408"/>
            <a:ext cx="8382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1.680.000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96775" y="2353057"/>
            <a:ext cx="8382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1.435.000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64338" y="3923933"/>
            <a:ext cx="6858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195.000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40619" y="3787873"/>
            <a:ext cx="6858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280.000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93752" y="3787873"/>
            <a:ext cx="6858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295.000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917376" y="3724967"/>
            <a:ext cx="6858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337.000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255977" y="4945603"/>
            <a:ext cx="8305165" cy="1407160"/>
            <a:chOff x="1255977" y="4945603"/>
            <a:chExt cx="8305165" cy="1407160"/>
          </a:xfrm>
        </p:grpSpPr>
        <p:sp>
          <p:nvSpPr>
            <p:cNvPr id="65" name="object 65"/>
            <p:cNvSpPr/>
            <p:nvPr/>
          </p:nvSpPr>
          <p:spPr>
            <a:xfrm>
              <a:off x="8187148" y="4978223"/>
              <a:ext cx="1341755" cy="1341755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670648" y="0"/>
                  </a:moveTo>
                  <a:lnTo>
                    <a:pt x="622753" y="1683"/>
                  </a:lnTo>
                  <a:lnTo>
                    <a:pt x="575766" y="6660"/>
                  </a:lnTo>
                  <a:lnTo>
                    <a:pt x="529802" y="14814"/>
                  </a:lnTo>
                  <a:lnTo>
                    <a:pt x="484973" y="26034"/>
                  </a:lnTo>
                  <a:lnTo>
                    <a:pt x="441395" y="40206"/>
                  </a:lnTo>
                  <a:lnTo>
                    <a:pt x="399179" y="57216"/>
                  </a:lnTo>
                  <a:lnTo>
                    <a:pt x="358440" y="76950"/>
                  </a:lnTo>
                  <a:lnTo>
                    <a:pt x="319290" y="99296"/>
                  </a:lnTo>
                  <a:lnTo>
                    <a:pt x="281844" y="124139"/>
                  </a:lnTo>
                  <a:lnTo>
                    <a:pt x="246215" y="151367"/>
                  </a:lnTo>
                  <a:lnTo>
                    <a:pt x="212516" y="180865"/>
                  </a:lnTo>
                  <a:lnTo>
                    <a:pt x="180861" y="212521"/>
                  </a:lnTo>
                  <a:lnTo>
                    <a:pt x="151363" y="246220"/>
                  </a:lnTo>
                  <a:lnTo>
                    <a:pt x="124136" y="281849"/>
                  </a:lnTo>
                  <a:lnTo>
                    <a:pt x="99293" y="319296"/>
                  </a:lnTo>
                  <a:lnTo>
                    <a:pt x="76948" y="358445"/>
                  </a:lnTo>
                  <a:lnTo>
                    <a:pt x="57214" y="399184"/>
                  </a:lnTo>
                  <a:lnTo>
                    <a:pt x="40204" y="441400"/>
                  </a:lnTo>
                  <a:lnTo>
                    <a:pt x="26033" y="484978"/>
                  </a:lnTo>
                  <a:lnTo>
                    <a:pt x="14814" y="529805"/>
                  </a:lnTo>
                  <a:lnTo>
                    <a:pt x="6659" y="575769"/>
                  </a:lnTo>
                  <a:lnTo>
                    <a:pt x="1683" y="622754"/>
                  </a:lnTo>
                  <a:lnTo>
                    <a:pt x="0" y="670648"/>
                  </a:lnTo>
                  <a:lnTo>
                    <a:pt x="1683" y="718544"/>
                  </a:lnTo>
                  <a:lnTo>
                    <a:pt x="6659" y="765531"/>
                  </a:lnTo>
                  <a:lnTo>
                    <a:pt x="14814" y="811495"/>
                  </a:lnTo>
                  <a:lnTo>
                    <a:pt x="26033" y="856323"/>
                  </a:lnTo>
                  <a:lnTo>
                    <a:pt x="40204" y="899902"/>
                  </a:lnTo>
                  <a:lnTo>
                    <a:pt x="57214" y="942118"/>
                  </a:lnTo>
                  <a:lnTo>
                    <a:pt x="76948" y="982857"/>
                  </a:lnTo>
                  <a:lnTo>
                    <a:pt x="99293" y="1022007"/>
                  </a:lnTo>
                  <a:lnTo>
                    <a:pt x="124136" y="1059453"/>
                  </a:lnTo>
                  <a:lnTo>
                    <a:pt x="151363" y="1095082"/>
                  </a:lnTo>
                  <a:lnTo>
                    <a:pt x="180861" y="1128781"/>
                  </a:lnTo>
                  <a:lnTo>
                    <a:pt x="212516" y="1160436"/>
                  </a:lnTo>
                  <a:lnTo>
                    <a:pt x="246215" y="1189934"/>
                  </a:lnTo>
                  <a:lnTo>
                    <a:pt x="281844" y="1217161"/>
                  </a:lnTo>
                  <a:lnTo>
                    <a:pt x="319290" y="1242004"/>
                  </a:lnTo>
                  <a:lnTo>
                    <a:pt x="358440" y="1264349"/>
                  </a:lnTo>
                  <a:lnTo>
                    <a:pt x="399179" y="1284083"/>
                  </a:lnTo>
                  <a:lnTo>
                    <a:pt x="441395" y="1301092"/>
                  </a:lnTo>
                  <a:lnTo>
                    <a:pt x="484973" y="1315264"/>
                  </a:lnTo>
                  <a:lnTo>
                    <a:pt x="529802" y="1326483"/>
                  </a:lnTo>
                  <a:lnTo>
                    <a:pt x="575766" y="1334638"/>
                  </a:lnTo>
                  <a:lnTo>
                    <a:pt x="622753" y="1339613"/>
                  </a:lnTo>
                  <a:lnTo>
                    <a:pt x="670648" y="1341297"/>
                  </a:lnTo>
                  <a:lnTo>
                    <a:pt x="718544" y="1339613"/>
                  </a:lnTo>
                  <a:lnTo>
                    <a:pt x="765531" y="1334638"/>
                  </a:lnTo>
                  <a:lnTo>
                    <a:pt x="811495" y="1326483"/>
                  </a:lnTo>
                  <a:lnTo>
                    <a:pt x="856323" y="1315264"/>
                  </a:lnTo>
                  <a:lnTo>
                    <a:pt x="899902" y="1301092"/>
                  </a:lnTo>
                  <a:lnTo>
                    <a:pt x="942118" y="1284083"/>
                  </a:lnTo>
                  <a:lnTo>
                    <a:pt x="982857" y="1264349"/>
                  </a:lnTo>
                  <a:lnTo>
                    <a:pt x="1022007" y="1242004"/>
                  </a:lnTo>
                  <a:lnTo>
                    <a:pt x="1059453" y="1217161"/>
                  </a:lnTo>
                  <a:lnTo>
                    <a:pt x="1095082" y="1189934"/>
                  </a:lnTo>
                  <a:lnTo>
                    <a:pt x="1128781" y="1160436"/>
                  </a:lnTo>
                  <a:lnTo>
                    <a:pt x="1160436" y="1128781"/>
                  </a:lnTo>
                  <a:lnTo>
                    <a:pt x="1189934" y="1095082"/>
                  </a:lnTo>
                  <a:lnTo>
                    <a:pt x="1217161" y="1059453"/>
                  </a:lnTo>
                  <a:lnTo>
                    <a:pt x="1242004" y="1022007"/>
                  </a:lnTo>
                  <a:lnTo>
                    <a:pt x="1264349" y="982857"/>
                  </a:lnTo>
                  <a:lnTo>
                    <a:pt x="1284083" y="942118"/>
                  </a:lnTo>
                  <a:lnTo>
                    <a:pt x="1301092" y="899902"/>
                  </a:lnTo>
                  <a:lnTo>
                    <a:pt x="1315264" y="856323"/>
                  </a:lnTo>
                  <a:lnTo>
                    <a:pt x="1326483" y="811495"/>
                  </a:lnTo>
                  <a:lnTo>
                    <a:pt x="1334638" y="765531"/>
                  </a:lnTo>
                  <a:lnTo>
                    <a:pt x="1339613" y="718544"/>
                  </a:lnTo>
                  <a:lnTo>
                    <a:pt x="1341297" y="670648"/>
                  </a:lnTo>
                  <a:lnTo>
                    <a:pt x="1339613" y="622754"/>
                  </a:lnTo>
                  <a:lnTo>
                    <a:pt x="1334638" y="575769"/>
                  </a:lnTo>
                  <a:lnTo>
                    <a:pt x="1326483" y="529805"/>
                  </a:lnTo>
                  <a:lnTo>
                    <a:pt x="1315264" y="484978"/>
                  </a:lnTo>
                  <a:lnTo>
                    <a:pt x="1301092" y="441400"/>
                  </a:lnTo>
                  <a:lnTo>
                    <a:pt x="1284083" y="399184"/>
                  </a:lnTo>
                  <a:lnTo>
                    <a:pt x="1264349" y="358445"/>
                  </a:lnTo>
                  <a:lnTo>
                    <a:pt x="1242004" y="319296"/>
                  </a:lnTo>
                  <a:lnTo>
                    <a:pt x="1217161" y="281849"/>
                  </a:lnTo>
                  <a:lnTo>
                    <a:pt x="1189934" y="246220"/>
                  </a:lnTo>
                  <a:lnTo>
                    <a:pt x="1160436" y="212521"/>
                  </a:lnTo>
                  <a:lnTo>
                    <a:pt x="1128781" y="180865"/>
                  </a:lnTo>
                  <a:lnTo>
                    <a:pt x="1095082" y="151367"/>
                  </a:lnTo>
                  <a:lnTo>
                    <a:pt x="1059453" y="124139"/>
                  </a:lnTo>
                  <a:lnTo>
                    <a:pt x="1022007" y="99296"/>
                  </a:lnTo>
                  <a:lnTo>
                    <a:pt x="982857" y="76950"/>
                  </a:lnTo>
                  <a:lnTo>
                    <a:pt x="942118" y="57216"/>
                  </a:lnTo>
                  <a:lnTo>
                    <a:pt x="899902" y="40206"/>
                  </a:lnTo>
                  <a:lnTo>
                    <a:pt x="856323" y="26034"/>
                  </a:lnTo>
                  <a:lnTo>
                    <a:pt x="811495" y="14814"/>
                  </a:lnTo>
                  <a:lnTo>
                    <a:pt x="765531" y="6660"/>
                  </a:lnTo>
                  <a:lnTo>
                    <a:pt x="718544" y="1683"/>
                  </a:lnTo>
                  <a:lnTo>
                    <a:pt x="670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187148" y="4978223"/>
              <a:ext cx="1341755" cy="1341755"/>
            </a:xfrm>
            <a:custGeom>
              <a:avLst/>
              <a:gdLst/>
              <a:ahLst/>
              <a:cxnLst/>
              <a:rect l="l" t="t" r="r" b="b"/>
              <a:pathLst>
                <a:path w="1341754" h="1341754">
                  <a:moveTo>
                    <a:pt x="670648" y="0"/>
                  </a:moveTo>
                  <a:lnTo>
                    <a:pt x="622753" y="1683"/>
                  </a:lnTo>
                  <a:lnTo>
                    <a:pt x="575766" y="6660"/>
                  </a:lnTo>
                  <a:lnTo>
                    <a:pt x="529802" y="14814"/>
                  </a:lnTo>
                  <a:lnTo>
                    <a:pt x="484973" y="26034"/>
                  </a:lnTo>
                  <a:lnTo>
                    <a:pt x="441395" y="40206"/>
                  </a:lnTo>
                  <a:lnTo>
                    <a:pt x="399179" y="57216"/>
                  </a:lnTo>
                  <a:lnTo>
                    <a:pt x="358440" y="76950"/>
                  </a:lnTo>
                  <a:lnTo>
                    <a:pt x="319290" y="99296"/>
                  </a:lnTo>
                  <a:lnTo>
                    <a:pt x="281844" y="124139"/>
                  </a:lnTo>
                  <a:lnTo>
                    <a:pt x="246215" y="151367"/>
                  </a:lnTo>
                  <a:lnTo>
                    <a:pt x="212516" y="180865"/>
                  </a:lnTo>
                  <a:lnTo>
                    <a:pt x="180861" y="212521"/>
                  </a:lnTo>
                  <a:lnTo>
                    <a:pt x="151363" y="246220"/>
                  </a:lnTo>
                  <a:lnTo>
                    <a:pt x="124136" y="281849"/>
                  </a:lnTo>
                  <a:lnTo>
                    <a:pt x="99293" y="319296"/>
                  </a:lnTo>
                  <a:lnTo>
                    <a:pt x="76948" y="358445"/>
                  </a:lnTo>
                  <a:lnTo>
                    <a:pt x="57214" y="399184"/>
                  </a:lnTo>
                  <a:lnTo>
                    <a:pt x="40204" y="441400"/>
                  </a:lnTo>
                  <a:lnTo>
                    <a:pt x="26033" y="484978"/>
                  </a:lnTo>
                  <a:lnTo>
                    <a:pt x="14814" y="529805"/>
                  </a:lnTo>
                  <a:lnTo>
                    <a:pt x="6659" y="575769"/>
                  </a:lnTo>
                  <a:lnTo>
                    <a:pt x="1683" y="622754"/>
                  </a:lnTo>
                  <a:lnTo>
                    <a:pt x="0" y="670648"/>
                  </a:lnTo>
                  <a:lnTo>
                    <a:pt x="1683" y="718544"/>
                  </a:lnTo>
                  <a:lnTo>
                    <a:pt x="6659" y="765531"/>
                  </a:lnTo>
                  <a:lnTo>
                    <a:pt x="14814" y="811495"/>
                  </a:lnTo>
                  <a:lnTo>
                    <a:pt x="26033" y="856323"/>
                  </a:lnTo>
                  <a:lnTo>
                    <a:pt x="40204" y="899902"/>
                  </a:lnTo>
                  <a:lnTo>
                    <a:pt x="57214" y="942118"/>
                  </a:lnTo>
                  <a:lnTo>
                    <a:pt x="76948" y="982857"/>
                  </a:lnTo>
                  <a:lnTo>
                    <a:pt x="99293" y="1022007"/>
                  </a:lnTo>
                  <a:lnTo>
                    <a:pt x="124136" y="1059453"/>
                  </a:lnTo>
                  <a:lnTo>
                    <a:pt x="151363" y="1095082"/>
                  </a:lnTo>
                  <a:lnTo>
                    <a:pt x="180861" y="1128781"/>
                  </a:lnTo>
                  <a:lnTo>
                    <a:pt x="212516" y="1160436"/>
                  </a:lnTo>
                  <a:lnTo>
                    <a:pt x="246215" y="1189934"/>
                  </a:lnTo>
                  <a:lnTo>
                    <a:pt x="281844" y="1217161"/>
                  </a:lnTo>
                  <a:lnTo>
                    <a:pt x="319290" y="1242004"/>
                  </a:lnTo>
                  <a:lnTo>
                    <a:pt x="358440" y="1264349"/>
                  </a:lnTo>
                  <a:lnTo>
                    <a:pt x="399179" y="1284083"/>
                  </a:lnTo>
                  <a:lnTo>
                    <a:pt x="441395" y="1301092"/>
                  </a:lnTo>
                  <a:lnTo>
                    <a:pt x="484973" y="1315264"/>
                  </a:lnTo>
                  <a:lnTo>
                    <a:pt x="529802" y="1326483"/>
                  </a:lnTo>
                  <a:lnTo>
                    <a:pt x="575766" y="1334638"/>
                  </a:lnTo>
                  <a:lnTo>
                    <a:pt x="622753" y="1339613"/>
                  </a:lnTo>
                  <a:lnTo>
                    <a:pt x="670648" y="1341297"/>
                  </a:lnTo>
                  <a:lnTo>
                    <a:pt x="718544" y="1339613"/>
                  </a:lnTo>
                  <a:lnTo>
                    <a:pt x="765531" y="1334638"/>
                  </a:lnTo>
                  <a:lnTo>
                    <a:pt x="811495" y="1326483"/>
                  </a:lnTo>
                  <a:lnTo>
                    <a:pt x="856323" y="1315264"/>
                  </a:lnTo>
                  <a:lnTo>
                    <a:pt x="899902" y="1301092"/>
                  </a:lnTo>
                  <a:lnTo>
                    <a:pt x="942118" y="1284083"/>
                  </a:lnTo>
                  <a:lnTo>
                    <a:pt x="982857" y="1264349"/>
                  </a:lnTo>
                  <a:lnTo>
                    <a:pt x="1022007" y="1242004"/>
                  </a:lnTo>
                  <a:lnTo>
                    <a:pt x="1059453" y="1217161"/>
                  </a:lnTo>
                  <a:lnTo>
                    <a:pt x="1095082" y="1189934"/>
                  </a:lnTo>
                  <a:lnTo>
                    <a:pt x="1128781" y="1160436"/>
                  </a:lnTo>
                  <a:lnTo>
                    <a:pt x="1160436" y="1128781"/>
                  </a:lnTo>
                  <a:lnTo>
                    <a:pt x="1189934" y="1095082"/>
                  </a:lnTo>
                  <a:lnTo>
                    <a:pt x="1217161" y="1059453"/>
                  </a:lnTo>
                  <a:lnTo>
                    <a:pt x="1242004" y="1022007"/>
                  </a:lnTo>
                  <a:lnTo>
                    <a:pt x="1264349" y="982857"/>
                  </a:lnTo>
                  <a:lnTo>
                    <a:pt x="1284083" y="942118"/>
                  </a:lnTo>
                  <a:lnTo>
                    <a:pt x="1301092" y="899902"/>
                  </a:lnTo>
                  <a:lnTo>
                    <a:pt x="1315264" y="856323"/>
                  </a:lnTo>
                  <a:lnTo>
                    <a:pt x="1326483" y="811495"/>
                  </a:lnTo>
                  <a:lnTo>
                    <a:pt x="1334638" y="765531"/>
                  </a:lnTo>
                  <a:lnTo>
                    <a:pt x="1339613" y="718544"/>
                  </a:lnTo>
                  <a:lnTo>
                    <a:pt x="1341297" y="670648"/>
                  </a:lnTo>
                  <a:lnTo>
                    <a:pt x="1339613" y="622754"/>
                  </a:lnTo>
                  <a:lnTo>
                    <a:pt x="1334638" y="575769"/>
                  </a:lnTo>
                  <a:lnTo>
                    <a:pt x="1326483" y="529805"/>
                  </a:lnTo>
                  <a:lnTo>
                    <a:pt x="1315264" y="484978"/>
                  </a:lnTo>
                  <a:lnTo>
                    <a:pt x="1301092" y="441400"/>
                  </a:lnTo>
                  <a:lnTo>
                    <a:pt x="1284083" y="399184"/>
                  </a:lnTo>
                  <a:lnTo>
                    <a:pt x="1264349" y="358445"/>
                  </a:lnTo>
                  <a:lnTo>
                    <a:pt x="1242004" y="319296"/>
                  </a:lnTo>
                  <a:lnTo>
                    <a:pt x="1217161" y="281849"/>
                  </a:lnTo>
                  <a:lnTo>
                    <a:pt x="1189934" y="246220"/>
                  </a:lnTo>
                  <a:lnTo>
                    <a:pt x="1160436" y="212521"/>
                  </a:lnTo>
                  <a:lnTo>
                    <a:pt x="1128781" y="180865"/>
                  </a:lnTo>
                  <a:lnTo>
                    <a:pt x="1095082" y="151367"/>
                  </a:lnTo>
                  <a:lnTo>
                    <a:pt x="1059453" y="124139"/>
                  </a:lnTo>
                  <a:lnTo>
                    <a:pt x="1022007" y="99296"/>
                  </a:lnTo>
                  <a:lnTo>
                    <a:pt x="982857" y="76950"/>
                  </a:lnTo>
                  <a:lnTo>
                    <a:pt x="942118" y="57216"/>
                  </a:lnTo>
                  <a:lnTo>
                    <a:pt x="899902" y="40206"/>
                  </a:lnTo>
                  <a:lnTo>
                    <a:pt x="856323" y="26034"/>
                  </a:lnTo>
                  <a:lnTo>
                    <a:pt x="811495" y="14814"/>
                  </a:lnTo>
                  <a:lnTo>
                    <a:pt x="765531" y="6660"/>
                  </a:lnTo>
                  <a:lnTo>
                    <a:pt x="718544" y="1683"/>
                  </a:lnTo>
                  <a:lnTo>
                    <a:pt x="670648" y="0"/>
                  </a:lnTo>
                  <a:close/>
                </a:path>
              </a:pathLst>
            </a:custGeom>
            <a:ln w="1270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160872" y="4951953"/>
              <a:ext cx="1394460" cy="1394460"/>
            </a:xfrm>
            <a:custGeom>
              <a:avLst/>
              <a:gdLst/>
              <a:ahLst/>
              <a:cxnLst/>
              <a:rect l="l" t="t" r="r" b="b"/>
              <a:pathLst>
                <a:path w="1394459" h="1394460">
                  <a:moveTo>
                    <a:pt x="696925" y="0"/>
                  </a:moveTo>
                  <a:lnTo>
                    <a:pt x="649209" y="1607"/>
                  </a:lnTo>
                  <a:lnTo>
                    <a:pt x="602357" y="6362"/>
                  </a:lnTo>
                  <a:lnTo>
                    <a:pt x="556471" y="14159"/>
                  </a:lnTo>
                  <a:lnTo>
                    <a:pt x="511655" y="24894"/>
                  </a:lnTo>
                  <a:lnTo>
                    <a:pt x="468014" y="38465"/>
                  </a:lnTo>
                  <a:lnTo>
                    <a:pt x="425651" y="54768"/>
                  </a:lnTo>
                  <a:lnTo>
                    <a:pt x="384670" y="73697"/>
                  </a:lnTo>
                  <a:lnTo>
                    <a:pt x="345174" y="95151"/>
                  </a:lnTo>
                  <a:lnTo>
                    <a:pt x="307268" y="119024"/>
                  </a:lnTo>
                  <a:lnTo>
                    <a:pt x="271055" y="145213"/>
                  </a:lnTo>
                  <a:lnTo>
                    <a:pt x="236640" y="173615"/>
                  </a:lnTo>
                  <a:lnTo>
                    <a:pt x="204125" y="204125"/>
                  </a:lnTo>
                  <a:lnTo>
                    <a:pt x="173615" y="236640"/>
                  </a:lnTo>
                  <a:lnTo>
                    <a:pt x="145213" y="271055"/>
                  </a:lnTo>
                  <a:lnTo>
                    <a:pt x="119024" y="307268"/>
                  </a:lnTo>
                  <a:lnTo>
                    <a:pt x="95151" y="345174"/>
                  </a:lnTo>
                  <a:lnTo>
                    <a:pt x="73697" y="384670"/>
                  </a:lnTo>
                  <a:lnTo>
                    <a:pt x="54768" y="425651"/>
                  </a:lnTo>
                  <a:lnTo>
                    <a:pt x="38465" y="468014"/>
                  </a:lnTo>
                  <a:lnTo>
                    <a:pt x="24894" y="511655"/>
                  </a:lnTo>
                  <a:lnTo>
                    <a:pt x="14159" y="556471"/>
                  </a:lnTo>
                  <a:lnTo>
                    <a:pt x="6362" y="602357"/>
                  </a:lnTo>
                  <a:lnTo>
                    <a:pt x="1607" y="649209"/>
                  </a:lnTo>
                  <a:lnTo>
                    <a:pt x="0" y="696925"/>
                  </a:lnTo>
                  <a:lnTo>
                    <a:pt x="1607" y="744640"/>
                  </a:lnTo>
                  <a:lnTo>
                    <a:pt x="6362" y="791493"/>
                  </a:lnTo>
                  <a:lnTo>
                    <a:pt x="14159" y="837378"/>
                  </a:lnTo>
                  <a:lnTo>
                    <a:pt x="24894" y="882193"/>
                  </a:lnTo>
                  <a:lnTo>
                    <a:pt x="38465" y="925834"/>
                  </a:lnTo>
                  <a:lnTo>
                    <a:pt x="54768" y="968197"/>
                  </a:lnTo>
                  <a:lnTo>
                    <a:pt x="73697" y="1009177"/>
                  </a:lnTo>
                  <a:lnTo>
                    <a:pt x="95151" y="1048672"/>
                  </a:lnTo>
                  <a:lnTo>
                    <a:pt x="119024" y="1086577"/>
                  </a:lnTo>
                  <a:lnTo>
                    <a:pt x="145213" y="1122789"/>
                  </a:lnTo>
                  <a:lnTo>
                    <a:pt x="173615" y="1157204"/>
                  </a:lnTo>
                  <a:lnTo>
                    <a:pt x="204125" y="1189718"/>
                  </a:lnTo>
                  <a:lnTo>
                    <a:pt x="236640" y="1220227"/>
                  </a:lnTo>
                  <a:lnTo>
                    <a:pt x="271055" y="1248628"/>
                  </a:lnTo>
                  <a:lnTo>
                    <a:pt x="307268" y="1274817"/>
                  </a:lnTo>
                  <a:lnTo>
                    <a:pt x="345174" y="1298689"/>
                  </a:lnTo>
                  <a:lnTo>
                    <a:pt x="384670" y="1320142"/>
                  </a:lnTo>
                  <a:lnTo>
                    <a:pt x="425651" y="1339071"/>
                  </a:lnTo>
                  <a:lnTo>
                    <a:pt x="468014" y="1355373"/>
                  </a:lnTo>
                  <a:lnTo>
                    <a:pt x="511655" y="1368943"/>
                  </a:lnTo>
                  <a:lnTo>
                    <a:pt x="556471" y="1379679"/>
                  </a:lnTo>
                  <a:lnTo>
                    <a:pt x="602357" y="1387475"/>
                  </a:lnTo>
                  <a:lnTo>
                    <a:pt x="649209" y="1392229"/>
                  </a:lnTo>
                  <a:lnTo>
                    <a:pt x="696925" y="1393837"/>
                  </a:lnTo>
                  <a:lnTo>
                    <a:pt x="744640" y="1392229"/>
                  </a:lnTo>
                  <a:lnTo>
                    <a:pt x="791493" y="1387475"/>
                  </a:lnTo>
                  <a:lnTo>
                    <a:pt x="837379" y="1379679"/>
                  </a:lnTo>
                  <a:lnTo>
                    <a:pt x="882194" y="1368943"/>
                  </a:lnTo>
                  <a:lnTo>
                    <a:pt x="925835" y="1355373"/>
                  </a:lnTo>
                  <a:lnTo>
                    <a:pt x="968198" y="1339071"/>
                  </a:lnTo>
                  <a:lnTo>
                    <a:pt x="1009180" y="1320142"/>
                  </a:lnTo>
                  <a:lnTo>
                    <a:pt x="1048675" y="1298689"/>
                  </a:lnTo>
                  <a:lnTo>
                    <a:pt x="1086581" y="1274817"/>
                  </a:lnTo>
                  <a:lnTo>
                    <a:pt x="1122794" y="1248628"/>
                  </a:lnTo>
                  <a:lnTo>
                    <a:pt x="1157210" y="1220227"/>
                  </a:lnTo>
                  <a:lnTo>
                    <a:pt x="1189724" y="1189718"/>
                  </a:lnTo>
                  <a:lnTo>
                    <a:pt x="1220234" y="1157204"/>
                  </a:lnTo>
                  <a:lnTo>
                    <a:pt x="1248636" y="1122789"/>
                  </a:lnTo>
                  <a:lnTo>
                    <a:pt x="1274825" y="1086577"/>
                  </a:lnTo>
                  <a:lnTo>
                    <a:pt x="1298699" y="1048672"/>
                  </a:lnTo>
                  <a:lnTo>
                    <a:pt x="1320152" y="1009177"/>
                  </a:lnTo>
                  <a:lnTo>
                    <a:pt x="1339082" y="968197"/>
                  </a:lnTo>
                  <a:lnTo>
                    <a:pt x="1355384" y="925834"/>
                  </a:lnTo>
                  <a:lnTo>
                    <a:pt x="1368955" y="882193"/>
                  </a:lnTo>
                  <a:lnTo>
                    <a:pt x="1379691" y="837378"/>
                  </a:lnTo>
                  <a:lnTo>
                    <a:pt x="1387488" y="791493"/>
                  </a:lnTo>
                  <a:lnTo>
                    <a:pt x="1392242" y="744640"/>
                  </a:lnTo>
                  <a:lnTo>
                    <a:pt x="1393850" y="696925"/>
                  </a:lnTo>
                  <a:lnTo>
                    <a:pt x="1392242" y="649209"/>
                  </a:lnTo>
                  <a:lnTo>
                    <a:pt x="1387488" y="602357"/>
                  </a:lnTo>
                  <a:lnTo>
                    <a:pt x="1379691" y="556471"/>
                  </a:lnTo>
                  <a:lnTo>
                    <a:pt x="1368955" y="511655"/>
                  </a:lnTo>
                  <a:lnTo>
                    <a:pt x="1355384" y="468014"/>
                  </a:lnTo>
                  <a:lnTo>
                    <a:pt x="1339082" y="425651"/>
                  </a:lnTo>
                  <a:lnTo>
                    <a:pt x="1320152" y="384670"/>
                  </a:lnTo>
                  <a:lnTo>
                    <a:pt x="1298699" y="345174"/>
                  </a:lnTo>
                  <a:lnTo>
                    <a:pt x="1274825" y="307268"/>
                  </a:lnTo>
                  <a:lnTo>
                    <a:pt x="1248636" y="271055"/>
                  </a:lnTo>
                  <a:lnTo>
                    <a:pt x="1220234" y="236640"/>
                  </a:lnTo>
                  <a:lnTo>
                    <a:pt x="1189724" y="204125"/>
                  </a:lnTo>
                  <a:lnTo>
                    <a:pt x="1157210" y="173615"/>
                  </a:lnTo>
                  <a:lnTo>
                    <a:pt x="1122794" y="145213"/>
                  </a:lnTo>
                  <a:lnTo>
                    <a:pt x="1086581" y="119024"/>
                  </a:lnTo>
                  <a:lnTo>
                    <a:pt x="1048675" y="95151"/>
                  </a:lnTo>
                  <a:lnTo>
                    <a:pt x="1009180" y="73697"/>
                  </a:lnTo>
                  <a:lnTo>
                    <a:pt x="968198" y="54768"/>
                  </a:lnTo>
                  <a:lnTo>
                    <a:pt x="925835" y="38465"/>
                  </a:lnTo>
                  <a:lnTo>
                    <a:pt x="882194" y="24894"/>
                  </a:lnTo>
                  <a:lnTo>
                    <a:pt x="837379" y="14159"/>
                  </a:lnTo>
                  <a:lnTo>
                    <a:pt x="791493" y="6362"/>
                  </a:lnTo>
                  <a:lnTo>
                    <a:pt x="744640" y="1607"/>
                  </a:lnTo>
                  <a:lnTo>
                    <a:pt x="696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60872" y="4951953"/>
              <a:ext cx="1394460" cy="1394460"/>
            </a:xfrm>
            <a:custGeom>
              <a:avLst/>
              <a:gdLst/>
              <a:ahLst/>
              <a:cxnLst/>
              <a:rect l="l" t="t" r="r" b="b"/>
              <a:pathLst>
                <a:path w="1394459" h="1394460">
                  <a:moveTo>
                    <a:pt x="696925" y="0"/>
                  </a:moveTo>
                  <a:lnTo>
                    <a:pt x="649209" y="1607"/>
                  </a:lnTo>
                  <a:lnTo>
                    <a:pt x="602357" y="6362"/>
                  </a:lnTo>
                  <a:lnTo>
                    <a:pt x="556471" y="14159"/>
                  </a:lnTo>
                  <a:lnTo>
                    <a:pt x="511655" y="24894"/>
                  </a:lnTo>
                  <a:lnTo>
                    <a:pt x="468014" y="38465"/>
                  </a:lnTo>
                  <a:lnTo>
                    <a:pt x="425651" y="54768"/>
                  </a:lnTo>
                  <a:lnTo>
                    <a:pt x="384670" y="73697"/>
                  </a:lnTo>
                  <a:lnTo>
                    <a:pt x="345174" y="95151"/>
                  </a:lnTo>
                  <a:lnTo>
                    <a:pt x="307268" y="119024"/>
                  </a:lnTo>
                  <a:lnTo>
                    <a:pt x="271055" y="145213"/>
                  </a:lnTo>
                  <a:lnTo>
                    <a:pt x="236640" y="173615"/>
                  </a:lnTo>
                  <a:lnTo>
                    <a:pt x="204125" y="204125"/>
                  </a:lnTo>
                  <a:lnTo>
                    <a:pt x="173615" y="236640"/>
                  </a:lnTo>
                  <a:lnTo>
                    <a:pt x="145213" y="271055"/>
                  </a:lnTo>
                  <a:lnTo>
                    <a:pt x="119024" y="307268"/>
                  </a:lnTo>
                  <a:lnTo>
                    <a:pt x="95151" y="345174"/>
                  </a:lnTo>
                  <a:lnTo>
                    <a:pt x="73697" y="384670"/>
                  </a:lnTo>
                  <a:lnTo>
                    <a:pt x="54768" y="425651"/>
                  </a:lnTo>
                  <a:lnTo>
                    <a:pt x="38465" y="468014"/>
                  </a:lnTo>
                  <a:lnTo>
                    <a:pt x="24894" y="511655"/>
                  </a:lnTo>
                  <a:lnTo>
                    <a:pt x="14159" y="556471"/>
                  </a:lnTo>
                  <a:lnTo>
                    <a:pt x="6362" y="602357"/>
                  </a:lnTo>
                  <a:lnTo>
                    <a:pt x="1607" y="649209"/>
                  </a:lnTo>
                  <a:lnTo>
                    <a:pt x="0" y="696925"/>
                  </a:lnTo>
                  <a:lnTo>
                    <a:pt x="1607" y="744640"/>
                  </a:lnTo>
                  <a:lnTo>
                    <a:pt x="6362" y="791493"/>
                  </a:lnTo>
                  <a:lnTo>
                    <a:pt x="14159" y="837378"/>
                  </a:lnTo>
                  <a:lnTo>
                    <a:pt x="24894" y="882193"/>
                  </a:lnTo>
                  <a:lnTo>
                    <a:pt x="38465" y="925834"/>
                  </a:lnTo>
                  <a:lnTo>
                    <a:pt x="54768" y="968197"/>
                  </a:lnTo>
                  <a:lnTo>
                    <a:pt x="73697" y="1009177"/>
                  </a:lnTo>
                  <a:lnTo>
                    <a:pt x="95151" y="1048672"/>
                  </a:lnTo>
                  <a:lnTo>
                    <a:pt x="119024" y="1086577"/>
                  </a:lnTo>
                  <a:lnTo>
                    <a:pt x="145213" y="1122789"/>
                  </a:lnTo>
                  <a:lnTo>
                    <a:pt x="173615" y="1157204"/>
                  </a:lnTo>
                  <a:lnTo>
                    <a:pt x="204125" y="1189718"/>
                  </a:lnTo>
                  <a:lnTo>
                    <a:pt x="236640" y="1220227"/>
                  </a:lnTo>
                  <a:lnTo>
                    <a:pt x="271055" y="1248628"/>
                  </a:lnTo>
                  <a:lnTo>
                    <a:pt x="307268" y="1274817"/>
                  </a:lnTo>
                  <a:lnTo>
                    <a:pt x="345174" y="1298689"/>
                  </a:lnTo>
                  <a:lnTo>
                    <a:pt x="384670" y="1320142"/>
                  </a:lnTo>
                  <a:lnTo>
                    <a:pt x="425651" y="1339071"/>
                  </a:lnTo>
                  <a:lnTo>
                    <a:pt x="468014" y="1355373"/>
                  </a:lnTo>
                  <a:lnTo>
                    <a:pt x="511655" y="1368943"/>
                  </a:lnTo>
                  <a:lnTo>
                    <a:pt x="556471" y="1379679"/>
                  </a:lnTo>
                  <a:lnTo>
                    <a:pt x="602357" y="1387475"/>
                  </a:lnTo>
                  <a:lnTo>
                    <a:pt x="649209" y="1392229"/>
                  </a:lnTo>
                  <a:lnTo>
                    <a:pt x="696925" y="1393837"/>
                  </a:lnTo>
                  <a:lnTo>
                    <a:pt x="744640" y="1392229"/>
                  </a:lnTo>
                  <a:lnTo>
                    <a:pt x="791493" y="1387475"/>
                  </a:lnTo>
                  <a:lnTo>
                    <a:pt x="837379" y="1379679"/>
                  </a:lnTo>
                  <a:lnTo>
                    <a:pt x="882194" y="1368943"/>
                  </a:lnTo>
                  <a:lnTo>
                    <a:pt x="925835" y="1355373"/>
                  </a:lnTo>
                  <a:lnTo>
                    <a:pt x="968198" y="1339071"/>
                  </a:lnTo>
                  <a:lnTo>
                    <a:pt x="1009180" y="1320142"/>
                  </a:lnTo>
                  <a:lnTo>
                    <a:pt x="1048675" y="1298689"/>
                  </a:lnTo>
                  <a:lnTo>
                    <a:pt x="1086581" y="1274817"/>
                  </a:lnTo>
                  <a:lnTo>
                    <a:pt x="1122794" y="1248628"/>
                  </a:lnTo>
                  <a:lnTo>
                    <a:pt x="1157210" y="1220227"/>
                  </a:lnTo>
                  <a:lnTo>
                    <a:pt x="1189724" y="1189718"/>
                  </a:lnTo>
                  <a:lnTo>
                    <a:pt x="1220234" y="1157204"/>
                  </a:lnTo>
                  <a:lnTo>
                    <a:pt x="1248636" y="1122789"/>
                  </a:lnTo>
                  <a:lnTo>
                    <a:pt x="1274825" y="1086577"/>
                  </a:lnTo>
                  <a:lnTo>
                    <a:pt x="1298699" y="1048672"/>
                  </a:lnTo>
                  <a:lnTo>
                    <a:pt x="1320152" y="1009177"/>
                  </a:lnTo>
                  <a:lnTo>
                    <a:pt x="1339082" y="968197"/>
                  </a:lnTo>
                  <a:lnTo>
                    <a:pt x="1355384" y="925834"/>
                  </a:lnTo>
                  <a:lnTo>
                    <a:pt x="1368955" y="882193"/>
                  </a:lnTo>
                  <a:lnTo>
                    <a:pt x="1379691" y="837378"/>
                  </a:lnTo>
                  <a:lnTo>
                    <a:pt x="1387488" y="791493"/>
                  </a:lnTo>
                  <a:lnTo>
                    <a:pt x="1392242" y="744640"/>
                  </a:lnTo>
                  <a:lnTo>
                    <a:pt x="1393850" y="696925"/>
                  </a:lnTo>
                  <a:lnTo>
                    <a:pt x="1392242" y="649209"/>
                  </a:lnTo>
                  <a:lnTo>
                    <a:pt x="1387488" y="602357"/>
                  </a:lnTo>
                  <a:lnTo>
                    <a:pt x="1379691" y="556471"/>
                  </a:lnTo>
                  <a:lnTo>
                    <a:pt x="1368955" y="511655"/>
                  </a:lnTo>
                  <a:lnTo>
                    <a:pt x="1355384" y="468014"/>
                  </a:lnTo>
                  <a:lnTo>
                    <a:pt x="1339082" y="425651"/>
                  </a:lnTo>
                  <a:lnTo>
                    <a:pt x="1320152" y="384670"/>
                  </a:lnTo>
                  <a:lnTo>
                    <a:pt x="1298699" y="345174"/>
                  </a:lnTo>
                  <a:lnTo>
                    <a:pt x="1274825" y="307268"/>
                  </a:lnTo>
                  <a:lnTo>
                    <a:pt x="1248636" y="271055"/>
                  </a:lnTo>
                  <a:lnTo>
                    <a:pt x="1220234" y="236640"/>
                  </a:lnTo>
                  <a:lnTo>
                    <a:pt x="1189724" y="204125"/>
                  </a:lnTo>
                  <a:lnTo>
                    <a:pt x="1157210" y="173615"/>
                  </a:lnTo>
                  <a:lnTo>
                    <a:pt x="1122794" y="145213"/>
                  </a:lnTo>
                  <a:lnTo>
                    <a:pt x="1086581" y="119024"/>
                  </a:lnTo>
                  <a:lnTo>
                    <a:pt x="1048675" y="95151"/>
                  </a:lnTo>
                  <a:lnTo>
                    <a:pt x="1009180" y="73697"/>
                  </a:lnTo>
                  <a:lnTo>
                    <a:pt x="968198" y="54768"/>
                  </a:lnTo>
                  <a:lnTo>
                    <a:pt x="925835" y="38465"/>
                  </a:lnTo>
                  <a:lnTo>
                    <a:pt x="882194" y="24894"/>
                  </a:lnTo>
                  <a:lnTo>
                    <a:pt x="837379" y="14159"/>
                  </a:lnTo>
                  <a:lnTo>
                    <a:pt x="791493" y="6362"/>
                  </a:lnTo>
                  <a:lnTo>
                    <a:pt x="744640" y="1607"/>
                  </a:lnTo>
                  <a:lnTo>
                    <a:pt x="696925" y="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201105" y="4992184"/>
              <a:ext cx="1313815" cy="1313815"/>
            </a:xfrm>
            <a:custGeom>
              <a:avLst/>
              <a:gdLst/>
              <a:ahLst/>
              <a:cxnLst/>
              <a:rect l="l" t="t" r="r" b="b"/>
              <a:pathLst>
                <a:path w="1313815" h="1313814">
                  <a:moveTo>
                    <a:pt x="656691" y="0"/>
                  </a:moveTo>
                  <a:lnTo>
                    <a:pt x="607682" y="1801"/>
                  </a:lnTo>
                  <a:lnTo>
                    <a:pt x="559652" y="7120"/>
                  </a:lnTo>
                  <a:lnTo>
                    <a:pt x="512726" y="15829"/>
                  </a:lnTo>
                  <a:lnTo>
                    <a:pt x="467032" y="27803"/>
                  </a:lnTo>
                  <a:lnTo>
                    <a:pt x="422698" y="42913"/>
                  </a:lnTo>
                  <a:lnTo>
                    <a:pt x="379849" y="61033"/>
                  </a:lnTo>
                  <a:lnTo>
                    <a:pt x="338614" y="82036"/>
                  </a:lnTo>
                  <a:lnTo>
                    <a:pt x="299119" y="105795"/>
                  </a:lnTo>
                  <a:lnTo>
                    <a:pt x="261490" y="132183"/>
                  </a:lnTo>
                  <a:lnTo>
                    <a:pt x="225856" y="161073"/>
                  </a:lnTo>
                  <a:lnTo>
                    <a:pt x="192343" y="192338"/>
                  </a:lnTo>
                  <a:lnTo>
                    <a:pt x="161077" y="225851"/>
                  </a:lnTo>
                  <a:lnTo>
                    <a:pt x="132187" y="261485"/>
                  </a:lnTo>
                  <a:lnTo>
                    <a:pt x="105798" y="299113"/>
                  </a:lnTo>
                  <a:lnTo>
                    <a:pt x="82039" y="338608"/>
                  </a:lnTo>
                  <a:lnTo>
                    <a:pt x="61035" y="379844"/>
                  </a:lnTo>
                  <a:lnTo>
                    <a:pt x="42915" y="422693"/>
                  </a:lnTo>
                  <a:lnTo>
                    <a:pt x="27804" y="467028"/>
                  </a:lnTo>
                  <a:lnTo>
                    <a:pt x="15830" y="512722"/>
                  </a:lnTo>
                  <a:lnTo>
                    <a:pt x="7120" y="559649"/>
                  </a:lnTo>
                  <a:lnTo>
                    <a:pt x="1801" y="607681"/>
                  </a:lnTo>
                  <a:lnTo>
                    <a:pt x="0" y="656691"/>
                  </a:lnTo>
                  <a:lnTo>
                    <a:pt x="1801" y="705700"/>
                  </a:lnTo>
                  <a:lnTo>
                    <a:pt x="7120" y="753731"/>
                  </a:lnTo>
                  <a:lnTo>
                    <a:pt x="15830" y="800656"/>
                  </a:lnTo>
                  <a:lnTo>
                    <a:pt x="27804" y="846350"/>
                  </a:lnTo>
                  <a:lnTo>
                    <a:pt x="42915" y="890684"/>
                  </a:lnTo>
                  <a:lnTo>
                    <a:pt x="61035" y="933533"/>
                  </a:lnTo>
                  <a:lnTo>
                    <a:pt x="82039" y="974768"/>
                  </a:lnTo>
                  <a:lnTo>
                    <a:pt x="105798" y="1014264"/>
                  </a:lnTo>
                  <a:lnTo>
                    <a:pt x="132187" y="1051892"/>
                  </a:lnTo>
                  <a:lnTo>
                    <a:pt x="161077" y="1087526"/>
                  </a:lnTo>
                  <a:lnTo>
                    <a:pt x="192343" y="1121040"/>
                  </a:lnTo>
                  <a:lnTo>
                    <a:pt x="225856" y="1152305"/>
                  </a:lnTo>
                  <a:lnTo>
                    <a:pt x="261490" y="1181195"/>
                  </a:lnTo>
                  <a:lnTo>
                    <a:pt x="299119" y="1207584"/>
                  </a:lnTo>
                  <a:lnTo>
                    <a:pt x="338614" y="1231343"/>
                  </a:lnTo>
                  <a:lnTo>
                    <a:pt x="379849" y="1252347"/>
                  </a:lnTo>
                  <a:lnTo>
                    <a:pt x="422698" y="1270468"/>
                  </a:lnTo>
                  <a:lnTo>
                    <a:pt x="467032" y="1285578"/>
                  </a:lnTo>
                  <a:lnTo>
                    <a:pt x="512726" y="1297552"/>
                  </a:lnTo>
                  <a:lnTo>
                    <a:pt x="559652" y="1306262"/>
                  </a:lnTo>
                  <a:lnTo>
                    <a:pt x="607682" y="1311581"/>
                  </a:lnTo>
                  <a:lnTo>
                    <a:pt x="656691" y="1313383"/>
                  </a:lnTo>
                  <a:lnTo>
                    <a:pt x="705700" y="1311581"/>
                  </a:lnTo>
                  <a:lnTo>
                    <a:pt x="753731" y="1306262"/>
                  </a:lnTo>
                  <a:lnTo>
                    <a:pt x="800656" y="1297552"/>
                  </a:lnTo>
                  <a:lnTo>
                    <a:pt x="846350" y="1285578"/>
                  </a:lnTo>
                  <a:lnTo>
                    <a:pt x="890684" y="1270468"/>
                  </a:lnTo>
                  <a:lnTo>
                    <a:pt x="933533" y="1252347"/>
                  </a:lnTo>
                  <a:lnTo>
                    <a:pt x="974768" y="1231343"/>
                  </a:lnTo>
                  <a:lnTo>
                    <a:pt x="1014264" y="1207584"/>
                  </a:lnTo>
                  <a:lnTo>
                    <a:pt x="1051892" y="1181195"/>
                  </a:lnTo>
                  <a:lnTo>
                    <a:pt x="1087526" y="1152305"/>
                  </a:lnTo>
                  <a:lnTo>
                    <a:pt x="1121040" y="1121040"/>
                  </a:lnTo>
                  <a:lnTo>
                    <a:pt x="1152305" y="1087526"/>
                  </a:lnTo>
                  <a:lnTo>
                    <a:pt x="1181195" y="1051892"/>
                  </a:lnTo>
                  <a:lnTo>
                    <a:pt x="1207584" y="1014264"/>
                  </a:lnTo>
                  <a:lnTo>
                    <a:pt x="1231343" y="974768"/>
                  </a:lnTo>
                  <a:lnTo>
                    <a:pt x="1252347" y="933533"/>
                  </a:lnTo>
                  <a:lnTo>
                    <a:pt x="1270468" y="890684"/>
                  </a:lnTo>
                  <a:lnTo>
                    <a:pt x="1285578" y="846350"/>
                  </a:lnTo>
                  <a:lnTo>
                    <a:pt x="1297552" y="800656"/>
                  </a:lnTo>
                  <a:lnTo>
                    <a:pt x="1306262" y="753731"/>
                  </a:lnTo>
                  <a:lnTo>
                    <a:pt x="1311581" y="705700"/>
                  </a:lnTo>
                  <a:lnTo>
                    <a:pt x="1313383" y="656691"/>
                  </a:lnTo>
                  <a:lnTo>
                    <a:pt x="1311581" y="607681"/>
                  </a:lnTo>
                  <a:lnTo>
                    <a:pt x="1306262" y="559649"/>
                  </a:lnTo>
                  <a:lnTo>
                    <a:pt x="1297552" y="512722"/>
                  </a:lnTo>
                  <a:lnTo>
                    <a:pt x="1285578" y="467028"/>
                  </a:lnTo>
                  <a:lnTo>
                    <a:pt x="1270468" y="422693"/>
                  </a:lnTo>
                  <a:lnTo>
                    <a:pt x="1252347" y="379844"/>
                  </a:lnTo>
                  <a:lnTo>
                    <a:pt x="1231343" y="338608"/>
                  </a:lnTo>
                  <a:lnTo>
                    <a:pt x="1207584" y="299113"/>
                  </a:lnTo>
                  <a:lnTo>
                    <a:pt x="1181195" y="261485"/>
                  </a:lnTo>
                  <a:lnTo>
                    <a:pt x="1152305" y="225851"/>
                  </a:lnTo>
                  <a:lnTo>
                    <a:pt x="1121040" y="192338"/>
                  </a:lnTo>
                  <a:lnTo>
                    <a:pt x="1087526" y="161073"/>
                  </a:lnTo>
                  <a:lnTo>
                    <a:pt x="1051892" y="132183"/>
                  </a:lnTo>
                  <a:lnTo>
                    <a:pt x="1014264" y="105795"/>
                  </a:lnTo>
                  <a:lnTo>
                    <a:pt x="974768" y="82036"/>
                  </a:lnTo>
                  <a:lnTo>
                    <a:pt x="933533" y="61033"/>
                  </a:lnTo>
                  <a:lnTo>
                    <a:pt x="890684" y="42913"/>
                  </a:lnTo>
                  <a:lnTo>
                    <a:pt x="846350" y="27803"/>
                  </a:lnTo>
                  <a:lnTo>
                    <a:pt x="800656" y="15829"/>
                  </a:lnTo>
                  <a:lnTo>
                    <a:pt x="753731" y="7120"/>
                  </a:lnTo>
                  <a:lnTo>
                    <a:pt x="705700" y="1801"/>
                  </a:lnTo>
                  <a:lnTo>
                    <a:pt x="656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201105" y="4992184"/>
              <a:ext cx="1313815" cy="1313815"/>
            </a:xfrm>
            <a:custGeom>
              <a:avLst/>
              <a:gdLst/>
              <a:ahLst/>
              <a:cxnLst/>
              <a:rect l="l" t="t" r="r" b="b"/>
              <a:pathLst>
                <a:path w="1313815" h="1313814">
                  <a:moveTo>
                    <a:pt x="656691" y="0"/>
                  </a:moveTo>
                  <a:lnTo>
                    <a:pt x="607682" y="1801"/>
                  </a:lnTo>
                  <a:lnTo>
                    <a:pt x="559652" y="7120"/>
                  </a:lnTo>
                  <a:lnTo>
                    <a:pt x="512726" y="15829"/>
                  </a:lnTo>
                  <a:lnTo>
                    <a:pt x="467032" y="27803"/>
                  </a:lnTo>
                  <a:lnTo>
                    <a:pt x="422698" y="42913"/>
                  </a:lnTo>
                  <a:lnTo>
                    <a:pt x="379849" y="61033"/>
                  </a:lnTo>
                  <a:lnTo>
                    <a:pt x="338614" y="82036"/>
                  </a:lnTo>
                  <a:lnTo>
                    <a:pt x="299119" y="105795"/>
                  </a:lnTo>
                  <a:lnTo>
                    <a:pt x="261490" y="132183"/>
                  </a:lnTo>
                  <a:lnTo>
                    <a:pt x="225856" y="161073"/>
                  </a:lnTo>
                  <a:lnTo>
                    <a:pt x="192343" y="192338"/>
                  </a:lnTo>
                  <a:lnTo>
                    <a:pt x="161077" y="225851"/>
                  </a:lnTo>
                  <a:lnTo>
                    <a:pt x="132187" y="261485"/>
                  </a:lnTo>
                  <a:lnTo>
                    <a:pt x="105798" y="299113"/>
                  </a:lnTo>
                  <a:lnTo>
                    <a:pt x="82039" y="338608"/>
                  </a:lnTo>
                  <a:lnTo>
                    <a:pt x="61035" y="379844"/>
                  </a:lnTo>
                  <a:lnTo>
                    <a:pt x="42915" y="422693"/>
                  </a:lnTo>
                  <a:lnTo>
                    <a:pt x="27804" y="467028"/>
                  </a:lnTo>
                  <a:lnTo>
                    <a:pt x="15830" y="512722"/>
                  </a:lnTo>
                  <a:lnTo>
                    <a:pt x="7120" y="559649"/>
                  </a:lnTo>
                  <a:lnTo>
                    <a:pt x="1801" y="607681"/>
                  </a:lnTo>
                  <a:lnTo>
                    <a:pt x="0" y="656691"/>
                  </a:lnTo>
                  <a:lnTo>
                    <a:pt x="1801" y="705700"/>
                  </a:lnTo>
                  <a:lnTo>
                    <a:pt x="7120" y="753731"/>
                  </a:lnTo>
                  <a:lnTo>
                    <a:pt x="15830" y="800656"/>
                  </a:lnTo>
                  <a:lnTo>
                    <a:pt x="27804" y="846350"/>
                  </a:lnTo>
                  <a:lnTo>
                    <a:pt x="42915" y="890684"/>
                  </a:lnTo>
                  <a:lnTo>
                    <a:pt x="61035" y="933533"/>
                  </a:lnTo>
                  <a:lnTo>
                    <a:pt x="82039" y="974768"/>
                  </a:lnTo>
                  <a:lnTo>
                    <a:pt x="105798" y="1014264"/>
                  </a:lnTo>
                  <a:lnTo>
                    <a:pt x="132187" y="1051892"/>
                  </a:lnTo>
                  <a:lnTo>
                    <a:pt x="161077" y="1087526"/>
                  </a:lnTo>
                  <a:lnTo>
                    <a:pt x="192343" y="1121040"/>
                  </a:lnTo>
                  <a:lnTo>
                    <a:pt x="225856" y="1152305"/>
                  </a:lnTo>
                  <a:lnTo>
                    <a:pt x="261490" y="1181195"/>
                  </a:lnTo>
                  <a:lnTo>
                    <a:pt x="299119" y="1207584"/>
                  </a:lnTo>
                  <a:lnTo>
                    <a:pt x="338614" y="1231343"/>
                  </a:lnTo>
                  <a:lnTo>
                    <a:pt x="379849" y="1252347"/>
                  </a:lnTo>
                  <a:lnTo>
                    <a:pt x="422698" y="1270468"/>
                  </a:lnTo>
                  <a:lnTo>
                    <a:pt x="467032" y="1285578"/>
                  </a:lnTo>
                  <a:lnTo>
                    <a:pt x="512726" y="1297552"/>
                  </a:lnTo>
                  <a:lnTo>
                    <a:pt x="559652" y="1306262"/>
                  </a:lnTo>
                  <a:lnTo>
                    <a:pt x="607682" y="1311581"/>
                  </a:lnTo>
                  <a:lnTo>
                    <a:pt x="656691" y="1313383"/>
                  </a:lnTo>
                  <a:lnTo>
                    <a:pt x="705700" y="1311581"/>
                  </a:lnTo>
                  <a:lnTo>
                    <a:pt x="753731" y="1306262"/>
                  </a:lnTo>
                  <a:lnTo>
                    <a:pt x="800656" y="1297552"/>
                  </a:lnTo>
                  <a:lnTo>
                    <a:pt x="846350" y="1285578"/>
                  </a:lnTo>
                  <a:lnTo>
                    <a:pt x="890684" y="1270468"/>
                  </a:lnTo>
                  <a:lnTo>
                    <a:pt x="933533" y="1252347"/>
                  </a:lnTo>
                  <a:lnTo>
                    <a:pt x="974768" y="1231343"/>
                  </a:lnTo>
                  <a:lnTo>
                    <a:pt x="1014264" y="1207584"/>
                  </a:lnTo>
                  <a:lnTo>
                    <a:pt x="1051892" y="1181195"/>
                  </a:lnTo>
                  <a:lnTo>
                    <a:pt x="1087526" y="1152305"/>
                  </a:lnTo>
                  <a:lnTo>
                    <a:pt x="1121040" y="1121040"/>
                  </a:lnTo>
                  <a:lnTo>
                    <a:pt x="1152305" y="1087526"/>
                  </a:lnTo>
                  <a:lnTo>
                    <a:pt x="1181195" y="1051892"/>
                  </a:lnTo>
                  <a:lnTo>
                    <a:pt x="1207584" y="1014264"/>
                  </a:lnTo>
                  <a:lnTo>
                    <a:pt x="1231343" y="974768"/>
                  </a:lnTo>
                  <a:lnTo>
                    <a:pt x="1252347" y="933533"/>
                  </a:lnTo>
                  <a:lnTo>
                    <a:pt x="1270468" y="890684"/>
                  </a:lnTo>
                  <a:lnTo>
                    <a:pt x="1285578" y="846350"/>
                  </a:lnTo>
                  <a:lnTo>
                    <a:pt x="1297552" y="800656"/>
                  </a:lnTo>
                  <a:lnTo>
                    <a:pt x="1306262" y="753731"/>
                  </a:lnTo>
                  <a:lnTo>
                    <a:pt x="1311581" y="705700"/>
                  </a:lnTo>
                  <a:lnTo>
                    <a:pt x="1313383" y="656691"/>
                  </a:lnTo>
                  <a:lnTo>
                    <a:pt x="1311581" y="607681"/>
                  </a:lnTo>
                  <a:lnTo>
                    <a:pt x="1306262" y="559649"/>
                  </a:lnTo>
                  <a:lnTo>
                    <a:pt x="1297552" y="512722"/>
                  </a:lnTo>
                  <a:lnTo>
                    <a:pt x="1285578" y="467028"/>
                  </a:lnTo>
                  <a:lnTo>
                    <a:pt x="1270468" y="422693"/>
                  </a:lnTo>
                  <a:lnTo>
                    <a:pt x="1252347" y="379844"/>
                  </a:lnTo>
                  <a:lnTo>
                    <a:pt x="1231343" y="338608"/>
                  </a:lnTo>
                  <a:lnTo>
                    <a:pt x="1207584" y="299113"/>
                  </a:lnTo>
                  <a:lnTo>
                    <a:pt x="1181195" y="261485"/>
                  </a:lnTo>
                  <a:lnTo>
                    <a:pt x="1152305" y="225851"/>
                  </a:lnTo>
                  <a:lnTo>
                    <a:pt x="1121040" y="192338"/>
                  </a:lnTo>
                  <a:lnTo>
                    <a:pt x="1087526" y="161073"/>
                  </a:lnTo>
                  <a:lnTo>
                    <a:pt x="1051892" y="132183"/>
                  </a:lnTo>
                  <a:lnTo>
                    <a:pt x="1014264" y="105795"/>
                  </a:lnTo>
                  <a:lnTo>
                    <a:pt x="974768" y="82036"/>
                  </a:lnTo>
                  <a:lnTo>
                    <a:pt x="933533" y="61033"/>
                  </a:lnTo>
                  <a:lnTo>
                    <a:pt x="890684" y="42913"/>
                  </a:lnTo>
                  <a:lnTo>
                    <a:pt x="846350" y="27803"/>
                  </a:lnTo>
                  <a:lnTo>
                    <a:pt x="800656" y="15829"/>
                  </a:lnTo>
                  <a:lnTo>
                    <a:pt x="753731" y="7120"/>
                  </a:lnTo>
                  <a:lnTo>
                    <a:pt x="705700" y="1801"/>
                  </a:lnTo>
                  <a:lnTo>
                    <a:pt x="656691" y="0"/>
                  </a:lnTo>
                  <a:close/>
                </a:path>
              </a:pathLst>
            </a:custGeom>
            <a:ln w="1270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84837" y="5022913"/>
              <a:ext cx="3599179" cy="1252220"/>
            </a:xfrm>
            <a:custGeom>
              <a:avLst/>
              <a:gdLst/>
              <a:ahLst/>
              <a:cxnLst/>
              <a:rect l="l" t="t" r="r" b="b"/>
              <a:pathLst>
                <a:path w="3599179" h="1252220">
                  <a:moveTo>
                    <a:pt x="1249603" y="625957"/>
                  </a:moveTo>
                  <a:lnTo>
                    <a:pt x="1247724" y="577138"/>
                  </a:lnTo>
                  <a:lnTo>
                    <a:pt x="1242187" y="529336"/>
                  </a:lnTo>
                  <a:lnTo>
                    <a:pt x="1233106" y="482701"/>
                  </a:lnTo>
                  <a:lnTo>
                    <a:pt x="1220647" y="437375"/>
                  </a:lnTo>
                  <a:lnTo>
                    <a:pt x="1204925" y="393484"/>
                  </a:lnTo>
                  <a:lnTo>
                    <a:pt x="1186103" y="351193"/>
                  </a:lnTo>
                  <a:lnTo>
                    <a:pt x="1164310" y="310616"/>
                  </a:lnTo>
                  <a:lnTo>
                    <a:pt x="1139672" y="271894"/>
                  </a:lnTo>
                  <a:lnTo>
                    <a:pt x="1112342" y="235178"/>
                  </a:lnTo>
                  <a:lnTo>
                    <a:pt x="1082471" y="200609"/>
                  </a:lnTo>
                  <a:lnTo>
                    <a:pt x="1050163" y="168300"/>
                  </a:lnTo>
                  <a:lnTo>
                    <a:pt x="1015593" y="138417"/>
                  </a:lnTo>
                  <a:lnTo>
                    <a:pt x="978877" y="111099"/>
                  </a:lnTo>
                  <a:lnTo>
                    <a:pt x="940155" y="86461"/>
                  </a:lnTo>
                  <a:lnTo>
                    <a:pt x="899579" y="64668"/>
                  </a:lnTo>
                  <a:lnTo>
                    <a:pt x="857275" y="45847"/>
                  </a:lnTo>
                  <a:lnTo>
                    <a:pt x="813396" y="30124"/>
                  </a:lnTo>
                  <a:lnTo>
                    <a:pt x="768070" y="17665"/>
                  </a:lnTo>
                  <a:lnTo>
                    <a:pt x="721436" y="8585"/>
                  </a:lnTo>
                  <a:lnTo>
                    <a:pt x="673633" y="3048"/>
                  </a:lnTo>
                  <a:lnTo>
                    <a:pt x="624801" y="1155"/>
                  </a:lnTo>
                  <a:lnTo>
                    <a:pt x="575983" y="3048"/>
                  </a:lnTo>
                  <a:lnTo>
                    <a:pt x="528180" y="8585"/>
                  </a:lnTo>
                  <a:lnTo>
                    <a:pt x="481545" y="17665"/>
                  </a:lnTo>
                  <a:lnTo>
                    <a:pt x="436219" y="30124"/>
                  </a:lnTo>
                  <a:lnTo>
                    <a:pt x="392328" y="45847"/>
                  </a:lnTo>
                  <a:lnTo>
                    <a:pt x="350037" y="64668"/>
                  </a:lnTo>
                  <a:lnTo>
                    <a:pt x="309460" y="86461"/>
                  </a:lnTo>
                  <a:lnTo>
                    <a:pt x="270738" y="111099"/>
                  </a:lnTo>
                  <a:lnTo>
                    <a:pt x="234022" y="138417"/>
                  </a:lnTo>
                  <a:lnTo>
                    <a:pt x="199440" y="168300"/>
                  </a:lnTo>
                  <a:lnTo>
                    <a:pt x="167144" y="200609"/>
                  </a:lnTo>
                  <a:lnTo>
                    <a:pt x="137261" y="235178"/>
                  </a:lnTo>
                  <a:lnTo>
                    <a:pt x="109943" y="271894"/>
                  </a:lnTo>
                  <a:lnTo>
                    <a:pt x="85305" y="310616"/>
                  </a:lnTo>
                  <a:lnTo>
                    <a:pt x="63512" y="351193"/>
                  </a:lnTo>
                  <a:lnTo>
                    <a:pt x="44678" y="393484"/>
                  </a:lnTo>
                  <a:lnTo>
                    <a:pt x="28968" y="437375"/>
                  </a:lnTo>
                  <a:lnTo>
                    <a:pt x="16510" y="482701"/>
                  </a:lnTo>
                  <a:lnTo>
                    <a:pt x="7429" y="529336"/>
                  </a:lnTo>
                  <a:lnTo>
                    <a:pt x="1879" y="577138"/>
                  </a:lnTo>
                  <a:lnTo>
                    <a:pt x="0" y="625957"/>
                  </a:lnTo>
                  <a:lnTo>
                    <a:pt x="1879" y="674789"/>
                  </a:lnTo>
                  <a:lnTo>
                    <a:pt x="7429" y="722591"/>
                  </a:lnTo>
                  <a:lnTo>
                    <a:pt x="16510" y="769226"/>
                  </a:lnTo>
                  <a:lnTo>
                    <a:pt x="28968" y="814552"/>
                  </a:lnTo>
                  <a:lnTo>
                    <a:pt x="44678" y="858443"/>
                  </a:lnTo>
                  <a:lnTo>
                    <a:pt x="63512" y="900734"/>
                  </a:lnTo>
                  <a:lnTo>
                    <a:pt x="85305" y="941324"/>
                  </a:lnTo>
                  <a:lnTo>
                    <a:pt x="109943" y="980033"/>
                  </a:lnTo>
                  <a:lnTo>
                    <a:pt x="137261" y="1016749"/>
                  </a:lnTo>
                  <a:lnTo>
                    <a:pt x="167144" y="1051331"/>
                  </a:lnTo>
                  <a:lnTo>
                    <a:pt x="199440" y="1083627"/>
                  </a:lnTo>
                  <a:lnTo>
                    <a:pt x="234022" y="1113510"/>
                  </a:lnTo>
                  <a:lnTo>
                    <a:pt x="270738" y="1140841"/>
                  </a:lnTo>
                  <a:lnTo>
                    <a:pt x="309460" y="1165466"/>
                  </a:lnTo>
                  <a:lnTo>
                    <a:pt x="350037" y="1187272"/>
                  </a:lnTo>
                  <a:lnTo>
                    <a:pt x="392328" y="1206093"/>
                  </a:lnTo>
                  <a:lnTo>
                    <a:pt x="436219" y="1221816"/>
                  </a:lnTo>
                  <a:lnTo>
                    <a:pt x="481545" y="1234274"/>
                  </a:lnTo>
                  <a:lnTo>
                    <a:pt x="528180" y="1243355"/>
                  </a:lnTo>
                  <a:lnTo>
                    <a:pt x="575983" y="1248892"/>
                  </a:lnTo>
                  <a:lnTo>
                    <a:pt x="624801" y="1250772"/>
                  </a:lnTo>
                  <a:lnTo>
                    <a:pt x="673633" y="1248892"/>
                  </a:lnTo>
                  <a:lnTo>
                    <a:pt x="721436" y="1243355"/>
                  </a:lnTo>
                  <a:lnTo>
                    <a:pt x="768070" y="1234274"/>
                  </a:lnTo>
                  <a:lnTo>
                    <a:pt x="813396" y="1221816"/>
                  </a:lnTo>
                  <a:lnTo>
                    <a:pt x="857275" y="1206093"/>
                  </a:lnTo>
                  <a:lnTo>
                    <a:pt x="899579" y="1187272"/>
                  </a:lnTo>
                  <a:lnTo>
                    <a:pt x="940155" y="1165466"/>
                  </a:lnTo>
                  <a:lnTo>
                    <a:pt x="978877" y="1140841"/>
                  </a:lnTo>
                  <a:lnTo>
                    <a:pt x="1015593" y="1113510"/>
                  </a:lnTo>
                  <a:lnTo>
                    <a:pt x="1050163" y="1083627"/>
                  </a:lnTo>
                  <a:lnTo>
                    <a:pt x="1082471" y="1051331"/>
                  </a:lnTo>
                  <a:lnTo>
                    <a:pt x="1112342" y="1016749"/>
                  </a:lnTo>
                  <a:lnTo>
                    <a:pt x="1139672" y="980033"/>
                  </a:lnTo>
                  <a:lnTo>
                    <a:pt x="1164310" y="941324"/>
                  </a:lnTo>
                  <a:lnTo>
                    <a:pt x="1186103" y="900734"/>
                  </a:lnTo>
                  <a:lnTo>
                    <a:pt x="1204925" y="858443"/>
                  </a:lnTo>
                  <a:lnTo>
                    <a:pt x="1220647" y="814552"/>
                  </a:lnTo>
                  <a:lnTo>
                    <a:pt x="1233106" y="769226"/>
                  </a:lnTo>
                  <a:lnTo>
                    <a:pt x="1242187" y="722591"/>
                  </a:lnTo>
                  <a:lnTo>
                    <a:pt x="1247724" y="674789"/>
                  </a:lnTo>
                  <a:lnTo>
                    <a:pt x="1249603" y="625957"/>
                  </a:lnTo>
                  <a:close/>
                </a:path>
                <a:path w="3599179" h="1252220">
                  <a:moveTo>
                    <a:pt x="3598926" y="625970"/>
                  </a:moveTo>
                  <a:lnTo>
                    <a:pt x="3597046" y="577049"/>
                  </a:lnTo>
                  <a:lnTo>
                    <a:pt x="3591483" y="529158"/>
                  </a:lnTo>
                  <a:lnTo>
                    <a:pt x="3582390" y="482434"/>
                  </a:lnTo>
                  <a:lnTo>
                    <a:pt x="3569906" y="437032"/>
                  </a:lnTo>
                  <a:lnTo>
                    <a:pt x="3554158" y="393065"/>
                  </a:lnTo>
                  <a:lnTo>
                    <a:pt x="3535299" y="350685"/>
                  </a:lnTo>
                  <a:lnTo>
                    <a:pt x="3513467" y="310032"/>
                  </a:lnTo>
                  <a:lnTo>
                    <a:pt x="3488779" y="271246"/>
                  </a:lnTo>
                  <a:lnTo>
                    <a:pt x="3461410" y="234454"/>
                  </a:lnTo>
                  <a:lnTo>
                    <a:pt x="3431463" y="199809"/>
                  </a:lnTo>
                  <a:lnTo>
                    <a:pt x="3399117" y="167449"/>
                  </a:lnTo>
                  <a:lnTo>
                    <a:pt x="3364471" y="137515"/>
                  </a:lnTo>
                  <a:lnTo>
                    <a:pt x="3327679" y="110134"/>
                  </a:lnTo>
                  <a:lnTo>
                    <a:pt x="3288893" y="85458"/>
                  </a:lnTo>
                  <a:lnTo>
                    <a:pt x="3248241" y="63614"/>
                  </a:lnTo>
                  <a:lnTo>
                    <a:pt x="3205861" y="44754"/>
                  </a:lnTo>
                  <a:lnTo>
                    <a:pt x="3161893" y="29019"/>
                  </a:lnTo>
                  <a:lnTo>
                    <a:pt x="3116491" y="16522"/>
                  </a:lnTo>
                  <a:lnTo>
                    <a:pt x="3069767" y="7429"/>
                  </a:lnTo>
                  <a:lnTo>
                    <a:pt x="3021876" y="1879"/>
                  </a:lnTo>
                  <a:lnTo>
                    <a:pt x="2972955" y="0"/>
                  </a:lnTo>
                  <a:lnTo>
                    <a:pt x="2924035" y="1879"/>
                  </a:lnTo>
                  <a:lnTo>
                    <a:pt x="2876143" y="7429"/>
                  </a:lnTo>
                  <a:lnTo>
                    <a:pt x="2829420" y="16522"/>
                  </a:lnTo>
                  <a:lnTo>
                    <a:pt x="2784005" y="29019"/>
                  </a:lnTo>
                  <a:lnTo>
                    <a:pt x="2740050" y="44754"/>
                  </a:lnTo>
                  <a:lnTo>
                    <a:pt x="2697670" y="63614"/>
                  </a:lnTo>
                  <a:lnTo>
                    <a:pt x="2657017" y="85458"/>
                  </a:lnTo>
                  <a:lnTo>
                    <a:pt x="2618219" y="110134"/>
                  </a:lnTo>
                  <a:lnTo>
                    <a:pt x="2581440" y="137515"/>
                  </a:lnTo>
                  <a:lnTo>
                    <a:pt x="2546794" y="167449"/>
                  </a:lnTo>
                  <a:lnTo>
                    <a:pt x="2514435" y="199809"/>
                  </a:lnTo>
                  <a:lnTo>
                    <a:pt x="2484501" y="234454"/>
                  </a:lnTo>
                  <a:lnTo>
                    <a:pt x="2457119" y="271246"/>
                  </a:lnTo>
                  <a:lnTo>
                    <a:pt x="2432443" y="310032"/>
                  </a:lnTo>
                  <a:lnTo>
                    <a:pt x="2410612" y="350685"/>
                  </a:lnTo>
                  <a:lnTo>
                    <a:pt x="2391753" y="393065"/>
                  </a:lnTo>
                  <a:lnTo>
                    <a:pt x="2376005" y="437032"/>
                  </a:lnTo>
                  <a:lnTo>
                    <a:pt x="2363520" y="482434"/>
                  </a:lnTo>
                  <a:lnTo>
                    <a:pt x="2354427" y="529158"/>
                  </a:lnTo>
                  <a:lnTo>
                    <a:pt x="2348865" y="577049"/>
                  </a:lnTo>
                  <a:lnTo>
                    <a:pt x="2346985" y="625970"/>
                  </a:lnTo>
                  <a:lnTo>
                    <a:pt x="2348865" y="674890"/>
                  </a:lnTo>
                  <a:lnTo>
                    <a:pt x="2354427" y="722769"/>
                  </a:lnTo>
                  <a:lnTo>
                    <a:pt x="2363520" y="769493"/>
                  </a:lnTo>
                  <a:lnTo>
                    <a:pt x="2376005" y="814908"/>
                  </a:lnTo>
                  <a:lnTo>
                    <a:pt x="2391753" y="858875"/>
                  </a:lnTo>
                  <a:lnTo>
                    <a:pt x="2410612" y="901255"/>
                  </a:lnTo>
                  <a:lnTo>
                    <a:pt x="2432443" y="941908"/>
                  </a:lnTo>
                  <a:lnTo>
                    <a:pt x="2457119" y="980694"/>
                  </a:lnTo>
                  <a:lnTo>
                    <a:pt x="2484501" y="1017485"/>
                  </a:lnTo>
                  <a:lnTo>
                    <a:pt x="2514435" y="1052118"/>
                  </a:lnTo>
                  <a:lnTo>
                    <a:pt x="2546794" y="1084478"/>
                  </a:lnTo>
                  <a:lnTo>
                    <a:pt x="2581440" y="1114412"/>
                  </a:lnTo>
                  <a:lnTo>
                    <a:pt x="2618219" y="1141793"/>
                  </a:lnTo>
                  <a:lnTo>
                    <a:pt x="2657017" y="1166469"/>
                  </a:lnTo>
                  <a:lnTo>
                    <a:pt x="2697670" y="1188313"/>
                  </a:lnTo>
                  <a:lnTo>
                    <a:pt x="2740050" y="1207173"/>
                  </a:lnTo>
                  <a:lnTo>
                    <a:pt x="2784005" y="1222921"/>
                  </a:lnTo>
                  <a:lnTo>
                    <a:pt x="2829420" y="1235405"/>
                  </a:lnTo>
                  <a:lnTo>
                    <a:pt x="2876143" y="1244498"/>
                  </a:lnTo>
                  <a:lnTo>
                    <a:pt x="2924035" y="1250048"/>
                  </a:lnTo>
                  <a:lnTo>
                    <a:pt x="2972955" y="1251940"/>
                  </a:lnTo>
                  <a:lnTo>
                    <a:pt x="3021876" y="1250048"/>
                  </a:lnTo>
                  <a:lnTo>
                    <a:pt x="3069767" y="1244498"/>
                  </a:lnTo>
                  <a:lnTo>
                    <a:pt x="3116491" y="1235405"/>
                  </a:lnTo>
                  <a:lnTo>
                    <a:pt x="3161893" y="1222921"/>
                  </a:lnTo>
                  <a:lnTo>
                    <a:pt x="3205861" y="1207173"/>
                  </a:lnTo>
                  <a:lnTo>
                    <a:pt x="3248241" y="1188313"/>
                  </a:lnTo>
                  <a:lnTo>
                    <a:pt x="3288893" y="1166469"/>
                  </a:lnTo>
                  <a:lnTo>
                    <a:pt x="3327679" y="1141793"/>
                  </a:lnTo>
                  <a:lnTo>
                    <a:pt x="3364471" y="1114412"/>
                  </a:lnTo>
                  <a:lnTo>
                    <a:pt x="3399117" y="1084478"/>
                  </a:lnTo>
                  <a:lnTo>
                    <a:pt x="3431463" y="1052118"/>
                  </a:lnTo>
                  <a:lnTo>
                    <a:pt x="3461410" y="1017485"/>
                  </a:lnTo>
                  <a:lnTo>
                    <a:pt x="3488779" y="980694"/>
                  </a:lnTo>
                  <a:lnTo>
                    <a:pt x="3513467" y="941908"/>
                  </a:lnTo>
                  <a:lnTo>
                    <a:pt x="3535299" y="901255"/>
                  </a:lnTo>
                  <a:lnTo>
                    <a:pt x="3554158" y="858875"/>
                  </a:lnTo>
                  <a:lnTo>
                    <a:pt x="3569906" y="814908"/>
                  </a:lnTo>
                  <a:lnTo>
                    <a:pt x="3582390" y="769493"/>
                  </a:lnTo>
                  <a:lnTo>
                    <a:pt x="3591483" y="722769"/>
                  </a:lnTo>
                  <a:lnTo>
                    <a:pt x="3597046" y="674890"/>
                  </a:lnTo>
                  <a:lnTo>
                    <a:pt x="3598926" y="62597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84848" y="5024069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79">
                  <a:moveTo>
                    <a:pt x="624801" y="0"/>
                  </a:moveTo>
                  <a:lnTo>
                    <a:pt x="575973" y="1879"/>
                  </a:lnTo>
                  <a:lnTo>
                    <a:pt x="528173" y="7426"/>
                  </a:lnTo>
                  <a:lnTo>
                    <a:pt x="481539" y="16501"/>
                  </a:lnTo>
                  <a:lnTo>
                    <a:pt x="436211" y="28965"/>
                  </a:lnTo>
                  <a:lnTo>
                    <a:pt x="392328" y="44679"/>
                  </a:lnTo>
                  <a:lnTo>
                    <a:pt x="350028" y="63505"/>
                  </a:lnTo>
                  <a:lnTo>
                    <a:pt x="309451" y="85303"/>
                  </a:lnTo>
                  <a:lnTo>
                    <a:pt x="270734" y="109934"/>
                  </a:lnTo>
                  <a:lnTo>
                    <a:pt x="234018" y="137260"/>
                  </a:lnTo>
                  <a:lnTo>
                    <a:pt x="199441" y="167143"/>
                  </a:lnTo>
                  <a:lnTo>
                    <a:pt x="167143" y="199441"/>
                  </a:lnTo>
                  <a:lnTo>
                    <a:pt x="137260" y="234018"/>
                  </a:lnTo>
                  <a:lnTo>
                    <a:pt x="109934" y="270734"/>
                  </a:lnTo>
                  <a:lnTo>
                    <a:pt x="85303" y="309451"/>
                  </a:lnTo>
                  <a:lnTo>
                    <a:pt x="63505" y="350028"/>
                  </a:lnTo>
                  <a:lnTo>
                    <a:pt x="44679" y="392328"/>
                  </a:lnTo>
                  <a:lnTo>
                    <a:pt x="28965" y="436211"/>
                  </a:lnTo>
                  <a:lnTo>
                    <a:pt x="16501" y="481539"/>
                  </a:lnTo>
                  <a:lnTo>
                    <a:pt x="7426" y="528173"/>
                  </a:lnTo>
                  <a:lnTo>
                    <a:pt x="1879" y="575973"/>
                  </a:lnTo>
                  <a:lnTo>
                    <a:pt x="0" y="624801"/>
                  </a:lnTo>
                  <a:lnTo>
                    <a:pt x="1879" y="673630"/>
                  </a:lnTo>
                  <a:lnTo>
                    <a:pt x="7426" y="721430"/>
                  </a:lnTo>
                  <a:lnTo>
                    <a:pt x="16501" y="768064"/>
                  </a:lnTo>
                  <a:lnTo>
                    <a:pt x="28965" y="813393"/>
                  </a:lnTo>
                  <a:lnTo>
                    <a:pt x="44679" y="857277"/>
                  </a:lnTo>
                  <a:lnTo>
                    <a:pt x="63505" y="899577"/>
                  </a:lnTo>
                  <a:lnTo>
                    <a:pt x="85303" y="940156"/>
                  </a:lnTo>
                  <a:lnTo>
                    <a:pt x="109934" y="978873"/>
                  </a:lnTo>
                  <a:lnTo>
                    <a:pt x="137260" y="1015589"/>
                  </a:lnTo>
                  <a:lnTo>
                    <a:pt x="167143" y="1050167"/>
                  </a:lnTo>
                  <a:lnTo>
                    <a:pt x="199441" y="1082467"/>
                  </a:lnTo>
                  <a:lnTo>
                    <a:pt x="234018" y="1112350"/>
                  </a:lnTo>
                  <a:lnTo>
                    <a:pt x="270734" y="1139677"/>
                  </a:lnTo>
                  <a:lnTo>
                    <a:pt x="309451" y="1164310"/>
                  </a:lnTo>
                  <a:lnTo>
                    <a:pt x="350028" y="1186108"/>
                  </a:lnTo>
                  <a:lnTo>
                    <a:pt x="392328" y="1204935"/>
                  </a:lnTo>
                  <a:lnTo>
                    <a:pt x="436211" y="1220650"/>
                  </a:lnTo>
                  <a:lnTo>
                    <a:pt x="481539" y="1233114"/>
                  </a:lnTo>
                  <a:lnTo>
                    <a:pt x="528173" y="1242189"/>
                  </a:lnTo>
                  <a:lnTo>
                    <a:pt x="575973" y="1247736"/>
                  </a:lnTo>
                  <a:lnTo>
                    <a:pt x="624801" y="1249616"/>
                  </a:lnTo>
                  <a:lnTo>
                    <a:pt x="673630" y="1247736"/>
                  </a:lnTo>
                  <a:lnTo>
                    <a:pt x="721430" y="1242189"/>
                  </a:lnTo>
                  <a:lnTo>
                    <a:pt x="768064" y="1233114"/>
                  </a:lnTo>
                  <a:lnTo>
                    <a:pt x="813392" y="1220650"/>
                  </a:lnTo>
                  <a:lnTo>
                    <a:pt x="857275" y="1204935"/>
                  </a:lnTo>
                  <a:lnTo>
                    <a:pt x="899575" y="1186108"/>
                  </a:lnTo>
                  <a:lnTo>
                    <a:pt x="940152" y="1164310"/>
                  </a:lnTo>
                  <a:lnTo>
                    <a:pt x="978868" y="1139677"/>
                  </a:lnTo>
                  <a:lnTo>
                    <a:pt x="1015584" y="1112350"/>
                  </a:lnTo>
                  <a:lnTo>
                    <a:pt x="1050161" y="1082467"/>
                  </a:lnTo>
                  <a:lnTo>
                    <a:pt x="1082460" y="1050167"/>
                  </a:lnTo>
                  <a:lnTo>
                    <a:pt x="1112342" y="1015589"/>
                  </a:lnTo>
                  <a:lnTo>
                    <a:pt x="1139669" y="978873"/>
                  </a:lnTo>
                  <a:lnTo>
                    <a:pt x="1164300" y="940156"/>
                  </a:lnTo>
                  <a:lnTo>
                    <a:pt x="1186098" y="899577"/>
                  </a:lnTo>
                  <a:lnTo>
                    <a:pt x="1204924" y="857277"/>
                  </a:lnTo>
                  <a:lnTo>
                    <a:pt x="1220638" y="813393"/>
                  </a:lnTo>
                  <a:lnTo>
                    <a:pt x="1233102" y="768064"/>
                  </a:lnTo>
                  <a:lnTo>
                    <a:pt x="1242177" y="721430"/>
                  </a:lnTo>
                  <a:lnTo>
                    <a:pt x="1247724" y="673630"/>
                  </a:lnTo>
                  <a:lnTo>
                    <a:pt x="1249603" y="624801"/>
                  </a:lnTo>
                  <a:lnTo>
                    <a:pt x="1247724" y="575973"/>
                  </a:lnTo>
                  <a:lnTo>
                    <a:pt x="1242177" y="528173"/>
                  </a:lnTo>
                  <a:lnTo>
                    <a:pt x="1233102" y="481539"/>
                  </a:lnTo>
                  <a:lnTo>
                    <a:pt x="1220638" y="436211"/>
                  </a:lnTo>
                  <a:lnTo>
                    <a:pt x="1204924" y="392328"/>
                  </a:lnTo>
                  <a:lnTo>
                    <a:pt x="1186098" y="350028"/>
                  </a:lnTo>
                  <a:lnTo>
                    <a:pt x="1164300" y="309451"/>
                  </a:lnTo>
                  <a:lnTo>
                    <a:pt x="1139669" y="270734"/>
                  </a:lnTo>
                  <a:lnTo>
                    <a:pt x="1112342" y="234018"/>
                  </a:lnTo>
                  <a:lnTo>
                    <a:pt x="1082460" y="199441"/>
                  </a:lnTo>
                  <a:lnTo>
                    <a:pt x="1050161" y="167143"/>
                  </a:lnTo>
                  <a:lnTo>
                    <a:pt x="1015584" y="137260"/>
                  </a:lnTo>
                  <a:lnTo>
                    <a:pt x="978868" y="109934"/>
                  </a:lnTo>
                  <a:lnTo>
                    <a:pt x="940152" y="85303"/>
                  </a:lnTo>
                  <a:lnTo>
                    <a:pt x="899575" y="63505"/>
                  </a:lnTo>
                  <a:lnTo>
                    <a:pt x="857275" y="44679"/>
                  </a:lnTo>
                  <a:lnTo>
                    <a:pt x="813392" y="28965"/>
                  </a:lnTo>
                  <a:lnTo>
                    <a:pt x="768064" y="16501"/>
                  </a:lnTo>
                  <a:lnTo>
                    <a:pt x="721430" y="7426"/>
                  </a:lnTo>
                  <a:lnTo>
                    <a:pt x="673630" y="1879"/>
                  </a:lnTo>
                  <a:lnTo>
                    <a:pt x="624801" y="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25232" y="5012603"/>
              <a:ext cx="1272540" cy="1272540"/>
            </a:xfrm>
            <a:custGeom>
              <a:avLst/>
              <a:gdLst/>
              <a:ahLst/>
              <a:cxnLst/>
              <a:rect l="l" t="t" r="r" b="b"/>
              <a:pathLst>
                <a:path w="1272539" h="1272539">
                  <a:moveTo>
                    <a:pt x="636270" y="0"/>
                  </a:moveTo>
                  <a:lnTo>
                    <a:pt x="588783" y="1745"/>
                  </a:lnTo>
                  <a:lnTo>
                    <a:pt x="542245" y="6898"/>
                  </a:lnTo>
                  <a:lnTo>
                    <a:pt x="496777" y="15338"/>
                  </a:lnTo>
                  <a:lnTo>
                    <a:pt x="452504" y="26939"/>
                  </a:lnTo>
                  <a:lnTo>
                    <a:pt x="409547" y="41580"/>
                  </a:lnTo>
                  <a:lnTo>
                    <a:pt x="368031" y="59137"/>
                  </a:lnTo>
                  <a:lnTo>
                    <a:pt x="328078" y="79487"/>
                  </a:lnTo>
                  <a:lnTo>
                    <a:pt x="289811" y="102508"/>
                  </a:lnTo>
                  <a:lnTo>
                    <a:pt x="253353" y="128076"/>
                  </a:lnTo>
                  <a:lnTo>
                    <a:pt x="218827" y="156068"/>
                  </a:lnTo>
                  <a:lnTo>
                    <a:pt x="186356" y="186361"/>
                  </a:lnTo>
                  <a:lnTo>
                    <a:pt x="156064" y="218832"/>
                  </a:lnTo>
                  <a:lnTo>
                    <a:pt x="128072" y="253358"/>
                  </a:lnTo>
                  <a:lnTo>
                    <a:pt x="102505" y="289816"/>
                  </a:lnTo>
                  <a:lnTo>
                    <a:pt x="79485" y="328084"/>
                  </a:lnTo>
                  <a:lnTo>
                    <a:pt x="59135" y="368037"/>
                  </a:lnTo>
                  <a:lnTo>
                    <a:pt x="41578" y="409553"/>
                  </a:lnTo>
                  <a:lnTo>
                    <a:pt x="26938" y="452508"/>
                  </a:lnTo>
                  <a:lnTo>
                    <a:pt x="15337" y="496781"/>
                  </a:lnTo>
                  <a:lnTo>
                    <a:pt x="6898" y="542248"/>
                  </a:lnTo>
                  <a:lnTo>
                    <a:pt x="1745" y="588785"/>
                  </a:lnTo>
                  <a:lnTo>
                    <a:pt x="0" y="636270"/>
                  </a:lnTo>
                  <a:lnTo>
                    <a:pt x="1745" y="683756"/>
                  </a:lnTo>
                  <a:lnTo>
                    <a:pt x="6898" y="730294"/>
                  </a:lnTo>
                  <a:lnTo>
                    <a:pt x="15337" y="775762"/>
                  </a:lnTo>
                  <a:lnTo>
                    <a:pt x="26938" y="820035"/>
                  </a:lnTo>
                  <a:lnTo>
                    <a:pt x="41578" y="862992"/>
                  </a:lnTo>
                  <a:lnTo>
                    <a:pt x="59135" y="904508"/>
                  </a:lnTo>
                  <a:lnTo>
                    <a:pt x="79485" y="944461"/>
                  </a:lnTo>
                  <a:lnTo>
                    <a:pt x="102505" y="982728"/>
                  </a:lnTo>
                  <a:lnTo>
                    <a:pt x="128072" y="1019186"/>
                  </a:lnTo>
                  <a:lnTo>
                    <a:pt x="156064" y="1053712"/>
                  </a:lnTo>
                  <a:lnTo>
                    <a:pt x="186356" y="1086183"/>
                  </a:lnTo>
                  <a:lnTo>
                    <a:pt x="218827" y="1116475"/>
                  </a:lnTo>
                  <a:lnTo>
                    <a:pt x="253353" y="1144467"/>
                  </a:lnTo>
                  <a:lnTo>
                    <a:pt x="289811" y="1170034"/>
                  </a:lnTo>
                  <a:lnTo>
                    <a:pt x="328078" y="1193054"/>
                  </a:lnTo>
                  <a:lnTo>
                    <a:pt x="368031" y="1213404"/>
                  </a:lnTo>
                  <a:lnTo>
                    <a:pt x="409547" y="1230961"/>
                  </a:lnTo>
                  <a:lnTo>
                    <a:pt x="452504" y="1245601"/>
                  </a:lnTo>
                  <a:lnTo>
                    <a:pt x="496777" y="1257202"/>
                  </a:lnTo>
                  <a:lnTo>
                    <a:pt x="542245" y="1265641"/>
                  </a:lnTo>
                  <a:lnTo>
                    <a:pt x="588783" y="1270794"/>
                  </a:lnTo>
                  <a:lnTo>
                    <a:pt x="636270" y="1272540"/>
                  </a:lnTo>
                  <a:lnTo>
                    <a:pt x="683756" y="1270794"/>
                  </a:lnTo>
                  <a:lnTo>
                    <a:pt x="730294" y="1265641"/>
                  </a:lnTo>
                  <a:lnTo>
                    <a:pt x="775762" y="1257202"/>
                  </a:lnTo>
                  <a:lnTo>
                    <a:pt x="820035" y="1245601"/>
                  </a:lnTo>
                  <a:lnTo>
                    <a:pt x="862992" y="1230961"/>
                  </a:lnTo>
                  <a:lnTo>
                    <a:pt x="904508" y="1213404"/>
                  </a:lnTo>
                  <a:lnTo>
                    <a:pt x="944461" y="1193054"/>
                  </a:lnTo>
                  <a:lnTo>
                    <a:pt x="982728" y="1170034"/>
                  </a:lnTo>
                  <a:lnTo>
                    <a:pt x="1019186" y="1144467"/>
                  </a:lnTo>
                  <a:lnTo>
                    <a:pt x="1053712" y="1116475"/>
                  </a:lnTo>
                  <a:lnTo>
                    <a:pt x="1086183" y="1086183"/>
                  </a:lnTo>
                  <a:lnTo>
                    <a:pt x="1116475" y="1053712"/>
                  </a:lnTo>
                  <a:lnTo>
                    <a:pt x="1144467" y="1019186"/>
                  </a:lnTo>
                  <a:lnTo>
                    <a:pt x="1170034" y="982728"/>
                  </a:lnTo>
                  <a:lnTo>
                    <a:pt x="1193054" y="944461"/>
                  </a:lnTo>
                  <a:lnTo>
                    <a:pt x="1213404" y="904508"/>
                  </a:lnTo>
                  <a:lnTo>
                    <a:pt x="1230961" y="862992"/>
                  </a:lnTo>
                  <a:lnTo>
                    <a:pt x="1245601" y="820035"/>
                  </a:lnTo>
                  <a:lnTo>
                    <a:pt x="1257202" y="775762"/>
                  </a:lnTo>
                  <a:lnTo>
                    <a:pt x="1265641" y="730294"/>
                  </a:lnTo>
                  <a:lnTo>
                    <a:pt x="1270794" y="683756"/>
                  </a:lnTo>
                  <a:lnTo>
                    <a:pt x="1272540" y="636270"/>
                  </a:lnTo>
                  <a:lnTo>
                    <a:pt x="1270794" y="588785"/>
                  </a:lnTo>
                  <a:lnTo>
                    <a:pt x="1265641" y="542248"/>
                  </a:lnTo>
                  <a:lnTo>
                    <a:pt x="1257202" y="496781"/>
                  </a:lnTo>
                  <a:lnTo>
                    <a:pt x="1245601" y="452508"/>
                  </a:lnTo>
                  <a:lnTo>
                    <a:pt x="1230961" y="409553"/>
                  </a:lnTo>
                  <a:lnTo>
                    <a:pt x="1213404" y="368037"/>
                  </a:lnTo>
                  <a:lnTo>
                    <a:pt x="1193054" y="328084"/>
                  </a:lnTo>
                  <a:lnTo>
                    <a:pt x="1170034" y="289816"/>
                  </a:lnTo>
                  <a:lnTo>
                    <a:pt x="1144467" y="253358"/>
                  </a:lnTo>
                  <a:lnTo>
                    <a:pt x="1116475" y="218832"/>
                  </a:lnTo>
                  <a:lnTo>
                    <a:pt x="1086183" y="186361"/>
                  </a:lnTo>
                  <a:lnTo>
                    <a:pt x="1053712" y="156068"/>
                  </a:lnTo>
                  <a:lnTo>
                    <a:pt x="1019186" y="128076"/>
                  </a:lnTo>
                  <a:lnTo>
                    <a:pt x="982728" y="102508"/>
                  </a:lnTo>
                  <a:lnTo>
                    <a:pt x="944461" y="79487"/>
                  </a:lnTo>
                  <a:lnTo>
                    <a:pt x="904508" y="59137"/>
                  </a:lnTo>
                  <a:lnTo>
                    <a:pt x="862992" y="41580"/>
                  </a:lnTo>
                  <a:lnTo>
                    <a:pt x="820035" y="26939"/>
                  </a:lnTo>
                  <a:lnTo>
                    <a:pt x="775762" y="15338"/>
                  </a:lnTo>
                  <a:lnTo>
                    <a:pt x="730294" y="6898"/>
                  </a:lnTo>
                  <a:lnTo>
                    <a:pt x="683756" y="1745"/>
                  </a:lnTo>
                  <a:lnTo>
                    <a:pt x="636270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25232" y="5012603"/>
              <a:ext cx="1272540" cy="1272540"/>
            </a:xfrm>
            <a:custGeom>
              <a:avLst/>
              <a:gdLst/>
              <a:ahLst/>
              <a:cxnLst/>
              <a:rect l="l" t="t" r="r" b="b"/>
              <a:pathLst>
                <a:path w="1272539" h="1272539">
                  <a:moveTo>
                    <a:pt x="636270" y="0"/>
                  </a:moveTo>
                  <a:lnTo>
                    <a:pt x="588783" y="1745"/>
                  </a:lnTo>
                  <a:lnTo>
                    <a:pt x="542245" y="6898"/>
                  </a:lnTo>
                  <a:lnTo>
                    <a:pt x="496777" y="15338"/>
                  </a:lnTo>
                  <a:lnTo>
                    <a:pt x="452504" y="26939"/>
                  </a:lnTo>
                  <a:lnTo>
                    <a:pt x="409547" y="41580"/>
                  </a:lnTo>
                  <a:lnTo>
                    <a:pt x="368031" y="59137"/>
                  </a:lnTo>
                  <a:lnTo>
                    <a:pt x="328078" y="79487"/>
                  </a:lnTo>
                  <a:lnTo>
                    <a:pt x="289811" y="102508"/>
                  </a:lnTo>
                  <a:lnTo>
                    <a:pt x="253353" y="128076"/>
                  </a:lnTo>
                  <a:lnTo>
                    <a:pt x="218827" y="156068"/>
                  </a:lnTo>
                  <a:lnTo>
                    <a:pt x="186356" y="186361"/>
                  </a:lnTo>
                  <a:lnTo>
                    <a:pt x="156064" y="218832"/>
                  </a:lnTo>
                  <a:lnTo>
                    <a:pt x="128072" y="253358"/>
                  </a:lnTo>
                  <a:lnTo>
                    <a:pt x="102505" y="289816"/>
                  </a:lnTo>
                  <a:lnTo>
                    <a:pt x="79485" y="328084"/>
                  </a:lnTo>
                  <a:lnTo>
                    <a:pt x="59135" y="368037"/>
                  </a:lnTo>
                  <a:lnTo>
                    <a:pt x="41578" y="409553"/>
                  </a:lnTo>
                  <a:lnTo>
                    <a:pt x="26938" y="452508"/>
                  </a:lnTo>
                  <a:lnTo>
                    <a:pt x="15337" y="496781"/>
                  </a:lnTo>
                  <a:lnTo>
                    <a:pt x="6898" y="542248"/>
                  </a:lnTo>
                  <a:lnTo>
                    <a:pt x="1745" y="588785"/>
                  </a:lnTo>
                  <a:lnTo>
                    <a:pt x="0" y="636270"/>
                  </a:lnTo>
                  <a:lnTo>
                    <a:pt x="1745" y="683756"/>
                  </a:lnTo>
                  <a:lnTo>
                    <a:pt x="6898" y="730294"/>
                  </a:lnTo>
                  <a:lnTo>
                    <a:pt x="15337" y="775762"/>
                  </a:lnTo>
                  <a:lnTo>
                    <a:pt x="26938" y="820035"/>
                  </a:lnTo>
                  <a:lnTo>
                    <a:pt x="41578" y="862992"/>
                  </a:lnTo>
                  <a:lnTo>
                    <a:pt x="59135" y="904508"/>
                  </a:lnTo>
                  <a:lnTo>
                    <a:pt x="79485" y="944461"/>
                  </a:lnTo>
                  <a:lnTo>
                    <a:pt x="102505" y="982728"/>
                  </a:lnTo>
                  <a:lnTo>
                    <a:pt x="128072" y="1019186"/>
                  </a:lnTo>
                  <a:lnTo>
                    <a:pt x="156064" y="1053712"/>
                  </a:lnTo>
                  <a:lnTo>
                    <a:pt x="186356" y="1086183"/>
                  </a:lnTo>
                  <a:lnTo>
                    <a:pt x="218827" y="1116475"/>
                  </a:lnTo>
                  <a:lnTo>
                    <a:pt x="253353" y="1144467"/>
                  </a:lnTo>
                  <a:lnTo>
                    <a:pt x="289811" y="1170034"/>
                  </a:lnTo>
                  <a:lnTo>
                    <a:pt x="328078" y="1193054"/>
                  </a:lnTo>
                  <a:lnTo>
                    <a:pt x="368031" y="1213404"/>
                  </a:lnTo>
                  <a:lnTo>
                    <a:pt x="409547" y="1230961"/>
                  </a:lnTo>
                  <a:lnTo>
                    <a:pt x="452504" y="1245601"/>
                  </a:lnTo>
                  <a:lnTo>
                    <a:pt x="496777" y="1257202"/>
                  </a:lnTo>
                  <a:lnTo>
                    <a:pt x="542245" y="1265641"/>
                  </a:lnTo>
                  <a:lnTo>
                    <a:pt x="588783" y="1270794"/>
                  </a:lnTo>
                  <a:lnTo>
                    <a:pt x="636270" y="1272540"/>
                  </a:lnTo>
                  <a:lnTo>
                    <a:pt x="683756" y="1270794"/>
                  </a:lnTo>
                  <a:lnTo>
                    <a:pt x="730294" y="1265641"/>
                  </a:lnTo>
                  <a:lnTo>
                    <a:pt x="775762" y="1257202"/>
                  </a:lnTo>
                  <a:lnTo>
                    <a:pt x="820035" y="1245601"/>
                  </a:lnTo>
                  <a:lnTo>
                    <a:pt x="862992" y="1230961"/>
                  </a:lnTo>
                  <a:lnTo>
                    <a:pt x="904508" y="1213404"/>
                  </a:lnTo>
                  <a:lnTo>
                    <a:pt x="944461" y="1193054"/>
                  </a:lnTo>
                  <a:lnTo>
                    <a:pt x="982728" y="1170034"/>
                  </a:lnTo>
                  <a:lnTo>
                    <a:pt x="1019186" y="1144467"/>
                  </a:lnTo>
                  <a:lnTo>
                    <a:pt x="1053712" y="1116475"/>
                  </a:lnTo>
                  <a:lnTo>
                    <a:pt x="1086183" y="1086183"/>
                  </a:lnTo>
                  <a:lnTo>
                    <a:pt x="1116475" y="1053712"/>
                  </a:lnTo>
                  <a:lnTo>
                    <a:pt x="1144467" y="1019186"/>
                  </a:lnTo>
                  <a:lnTo>
                    <a:pt x="1170034" y="982728"/>
                  </a:lnTo>
                  <a:lnTo>
                    <a:pt x="1193054" y="944461"/>
                  </a:lnTo>
                  <a:lnTo>
                    <a:pt x="1213404" y="904508"/>
                  </a:lnTo>
                  <a:lnTo>
                    <a:pt x="1230961" y="862992"/>
                  </a:lnTo>
                  <a:lnTo>
                    <a:pt x="1245601" y="820035"/>
                  </a:lnTo>
                  <a:lnTo>
                    <a:pt x="1257202" y="775762"/>
                  </a:lnTo>
                  <a:lnTo>
                    <a:pt x="1265641" y="730294"/>
                  </a:lnTo>
                  <a:lnTo>
                    <a:pt x="1270794" y="683756"/>
                  </a:lnTo>
                  <a:lnTo>
                    <a:pt x="1272540" y="636270"/>
                  </a:lnTo>
                  <a:lnTo>
                    <a:pt x="1270794" y="588785"/>
                  </a:lnTo>
                  <a:lnTo>
                    <a:pt x="1265641" y="542248"/>
                  </a:lnTo>
                  <a:lnTo>
                    <a:pt x="1257202" y="496781"/>
                  </a:lnTo>
                  <a:lnTo>
                    <a:pt x="1245601" y="452508"/>
                  </a:lnTo>
                  <a:lnTo>
                    <a:pt x="1230961" y="409553"/>
                  </a:lnTo>
                  <a:lnTo>
                    <a:pt x="1213404" y="368037"/>
                  </a:lnTo>
                  <a:lnTo>
                    <a:pt x="1193054" y="328084"/>
                  </a:lnTo>
                  <a:lnTo>
                    <a:pt x="1170034" y="289816"/>
                  </a:lnTo>
                  <a:lnTo>
                    <a:pt x="1144467" y="253358"/>
                  </a:lnTo>
                  <a:lnTo>
                    <a:pt x="1116475" y="218832"/>
                  </a:lnTo>
                  <a:lnTo>
                    <a:pt x="1086183" y="186361"/>
                  </a:lnTo>
                  <a:lnTo>
                    <a:pt x="1053712" y="156068"/>
                  </a:lnTo>
                  <a:lnTo>
                    <a:pt x="1019186" y="128076"/>
                  </a:lnTo>
                  <a:lnTo>
                    <a:pt x="982728" y="102508"/>
                  </a:lnTo>
                  <a:lnTo>
                    <a:pt x="944461" y="79487"/>
                  </a:lnTo>
                  <a:lnTo>
                    <a:pt x="904508" y="59137"/>
                  </a:lnTo>
                  <a:lnTo>
                    <a:pt x="862992" y="41580"/>
                  </a:lnTo>
                  <a:lnTo>
                    <a:pt x="820035" y="26939"/>
                  </a:lnTo>
                  <a:lnTo>
                    <a:pt x="775762" y="15338"/>
                  </a:lnTo>
                  <a:lnTo>
                    <a:pt x="730294" y="6898"/>
                  </a:lnTo>
                  <a:lnTo>
                    <a:pt x="683756" y="1745"/>
                  </a:lnTo>
                  <a:lnTo>
                    <a:pt x="636270" y="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62327" y="5097847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60" h="1102360">
                  <a:moveTo>
                    <a:pt x="551027" y="0"/>
                  </a:moveTo>
                  <a:lnTo>
                    <a:pt x="503481" y="2022"/>
                  </a:lnTo>
                  <a:lnTo>
                    <a:pt x="457059" y="7979"/>
                  </a:lnTo>
                  <a:lnTo>
                    <a:pt x="411925" y="17706"/>
                  </a:lnTo>
                  <a:lnTo>
                    <a:pt x="368246" y="31037"/>
                  </a:lnTo>
                  <a:lnTo>
                    <a:pt x="326186" y="47807"/>
                  </a:lnTo>
                  <a:lnTo>
                    <a:pt x="285910" y="67850"/>
                  </a:lnTo>
                  <a:lnTo>
                    <a:pt x="247585" y="91001"/>
                  </a:lnTo>
                  <a:lnTo>
                    <a:pt x="211375" y="117094"/>
                  </a:lnTo>
                  <a:lnTo>
                    <a:pt x="177447" y="145965"/>
                  </a:lnTo>
                  <a:lnTo>
                    <a:pt x="145965" y="177447"/>
                  </a:lnTo>
                  <a:lnTo>
                    <a:pt x="117094" y="211375"/>
                  </a:lnTo>
                  <a:lnTo>
                    <a:pt x="91001" y="247585"/>
                  </a:lnTo>
                  <a:lnTo>
                    <a:pt x="67850" y="285910"/>
                  </a:lnTo>
                  <a:lnTo>
                    <a:pt x="47807" y="326186"/>
                  </a:lnTo>
                  <a:lnTo>
                    <a:pt x="31037" y="368246"/>
                  </a:lnTo>
                  <a:lnTo>
                    <a:pt x="17706" y="411925"/>
                  </a:lnTo>
                  <a:lnTo>
                    <a:pt x="7979" y="457059"/>
                  </a:lnTo>
                  <a:lnTo>
                    <a:pt x="2022" y="503481"/>
                  </a:lnTo>
                  <a:lnTo>
                    <a:pt x="0" y="551027"/>
                  </a:lnTo>
                  <a:lnTo>
                    <a:pt x="2022" y="598571"/>
                  </a:lnTo>
                  <a:lnTo>
                    <a:pt x="7979" y="644992"/>
                  </a:lnTo>
                  <a:lnTo>
                    <a:pt x="17706" y="690124"/>
                  </a:lnTo>
                  <a:lnTo>
                    <a:pt x="31037" y="733803"/>
                  </a:lnTo>
                  <a:lnTo>
                    <a:pt x="47807" y="775863"/>
                  </a:lnTo>
                  <a:lnTo>
                    <a:pt x="67850" y="816138"/>
                  </a:lnTo>
                  <a:lnTo>
                    <a:pt x="91001" y="854464"/>
                  </a:lnTo>
                  <a:lnTo>
                    <a:pt x="117094" y="890673"/>
                  </a:lnTo>
                  <a:lnTo>
                    <a:pt x="145965" y="924602"/>
                  </a:lnTo>
                  <a:lnTo>
                    <a:pt x="177447" y="956085"/>
                  </a:lnTo>
                  <a:lnTo>
                    <a:pt x="211375" y="984956"/>
                  </a:lnTo>
                  <a:lnTo>
                    <a:pt x="247585" y="1011050"/>
                  </a:lnTo>
                  <a:lnTo>
                    <a:pt x="285910" y="1034202"/>
                  </a:lnTo>
                  <a:lnTo>
                    <a:pt x="326186" y="1054245"/>
                  </a:lnTo>
                  <a:lnTo>
                    <a:pt x="368246" y="1071016"/>
                  </a:lnTo>
                  <a:lnTo>
                    <a:pt x="411925" y="1084347"/>
                  </a:lnTo>
                  <a:lnTo>
                    <a:pt x="457059" y="1094074"/>
                  </a:lnTo>
                  <a:lnTo>
                    <a:pt x="503481" y="1100032"/>
                  </a:lnTo>
                  <a:lnTo>
                    <a:pt x="551027" y="1102055"/>
                  </a:lnTo>
                  <a:lnTo>
                    <a:pt x="598573" y="1100032"/>
                  </a:lnTo>
                  <a:lnTo>
                    <a:pt x="644995" y="1094074"/>
                  </a:lnTo>
                  <a:lnTo>
                    <a:pt x="690129" y="1084347"/>
                  </a:lnTo>
                  <a:lnTo>
                    <a:pt x="733808" y="1071016"/>
                  </a:lnTo>
                  <a:lnTo>
                    <a:pt x="775869" y="1054245"/>
                  </a:lnTo>
                  <a:lnTo>
                    <a:pt x="816144" y="1034202"/>
                  </a:lnTo>
                  <a:lnTo>
                    <a:pt x="854469" y="1011050"/>
                  </a:lnTo>
                  <a:lnTo>
                    <a:pt x="890679" y="984956"/>
                  </a:lnTo>
                  <a:lnTo>
                    <a:pt x="924607" y="956085"/>
                  </a:lnTo>
                  <a:lnTo>
                    <a:pt x="956090" y="924602"/>
                  </a:lnTo>
                  <a:lnTo>
                    <a:pt x="984960" y="890673"/>
                  </a:lnTo>
                  <a:lnTo>
                    <a:pt x="1011054" y="854464"/>
                  </a:lnTo>
                  <a:lnTo>
                    <a:pt x="1034204" y="816138"/>
                  </a:lnTo>
                  <a:lnTo>
                    <a:pt x="1054247" y="775863"/>
                  </a:lnTo>
                  <a:lnTo>
                    <a:pt x="1071017" y="733803"/>
                  </a:lnTo>
                  <a:lnTo>
                    <a:pt x="1084348" y="690124"/>
                  </a:lnTo>
                  <a:lnTo>
                    <a:pt x="1094075" y="644992"/>
                  </a:lnTo>
                  <a:lnTo>
                    <a:pt x="1100032" y="598571"/>
                  </a:lnTo>
                  <a:lnTo>
                    <a:pt x="1102055" y="551027"/>
                  </a:lnTo>
                  <a:lnTo>
                    <a:pt x="1100032" y="503481"/>
                  </a:lnTo>
                  <a:lnTo>
                    <a:pt x="1094075" y="457059"/>
                  </a:lnTo>
                  <a:lnTo>
                    <a:pt x="1084348" y="411925"/>
                  </a:lnTo>
                  <a:lnTo>
                    <a:pt x="1071017" y="368246"/>
                  </a:lnTo>
                  <a:lnTo>
                    <a:pt x="1054247" y="326186"/>
                  </a:lnTo>
                  <a:lnTo>
                    <a:pt x="1034204" y="285910"/>
                  </a:lnTo>
                  <a:lnTo>
                    <a:pt x="1011054" y="247585"/>
                  </a:lnTo>
                  <a:lnTo>
                    <a:pt x="984960" y="211375"/>
                  </a:lnTo>
                  <a:lnTo>
                    <a:pt x="956090" y="177447"/>
                  </a:lnTo>
                  <a:lnTo>
                    <a:pt x="924607" y="145965"/>
                  </a:lnTo>
                  <a:lnTo>
                    <a:pt x="890679" y="117094"/>
                  </a:lnTo>
                  <a:lnTo>
                    <a:pt x="854469" y="91001"/>
                  </a:lnTo>
                  <a:lnTo>
                    <a:pt x="816144" y="67850"/>
                  </a:lnTo>
                  <a:lnTo>
                    <a:pt x="775869" y="47807"/>
                  </a:lnTo>
                  <a:lnTo>
                    <a:pt x="733808" y="31037"/>
                  </a:lnTo>
                  <a:lnTo>
                    <a:pt x="690129" y="17706"/>
                  </a:lnTo>
                  <a:lnTo>
                    <a:pt x="644995" y="7979"/>
                  </a:lnTo>
                  <a:lnTo>
                    <a:pt x="598573" y="2022"/>
                  </a:lnTo>
                  <a:lnTo>
                    <a:pt x="551027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62327" y="5097847"/>
              <a:ext cx="1102360" cy="1102360"/>
            </a:xfrm>
            <a:custGeom>
              <a:avLst/>
              <a:gdLst/>
              <a:ahLst/>
              <a:cxnLst/>
              <a:rect l="l" t="t" r="r" b="b"/>
              <a:pathLst>
                <a:path w="1102360" h="1102360">
                  <a:moveTo>
                    <a:pt x="551027" y="0"/>
                  </a:moveTo>
                  <a:lnTo>
                    <a:pt x="503481" y="2022"/>
                  </a:lnTo>
                  <a:lnTo>
                    <a:pt x="457059" y="7979"/>
                  </a:lnTo>
                  <a:lnTo>
                    <a:pt x="411925" y="17706"/>
                  </a:lnTo>
                  <a:lnTo>
                    <a:pt x="368246" y="31037"/>
                  </a:lnTo>
                  <a:lnTo>
                    <a:pt x="326186" y="47807"/>
                  </a:lnTo>
                  <a:lnTo>
                    <a:pt x="285910" y="67850"/>
                  </a:lnTo>
                  <a:lnTo>
                    <a:pt x="247585" y="91001"/>
                  </a:lnTo>
                  <a:lnTo>
                    <a:pt x="211375" y="117094"/>
                  </a:lnTo>
                  <a:lnTo>
                    <a:pt x="177447" y="145965"/>
                  </a:lnTo>
                  <a:lnTo>
                    <a:pt x="145965" y="177447"/>
                  </a:lnTo>
                  <a:lnTo>
                    <a:pt x="117094" y="211375"/>
                  </a:lnTo>
                  <a:lnTo>
                    <a:pt x="91001" y="247585"/>
                  </a:lnTo>
                  <a:lnTo>
                    <a:pt x="67850" y="285910"/>
                  </a:lnTo>
                  <a:lnTo>
                    <a:pt x="47807" y="326186"/>
                  </a:lnTo>
                  <a:lnTo>
                    <a:pt x="31037" y="368246"/>
                  </a:lnTo>
                  <a:lnTo>
                    <a:pt x="17706" y="411925"/>
                  </a:lnTo>
                  <a:lnTo>
                    <a:pt x="7979" y="457059"/>
                  </a:lnTo>
                  <a:lnTo>
                    <a:pt x="2022" y="503481"/>
                  </a:lnTo>
                  <a:lnTo>
                    <a:pt x="0" y="551027"/>
                  </a:lnTo>
                  <a:lnTo>
                    <a:pt x="2022" y="598571"/>
                  </a:lnTo>
                  <a:lnTo>
                    <a:pt x="7979" y="644992"/>
                  </a:lnTo>
                  <a:lnTo>
                    <a:pt x="17706" y="690124"/>
                  </a:lnTo>
                  <a:lnTo>
                    <a:pt x="31037" y="733803"/>
                  </a:lnTo>
                  <a:lnTo>
                    <a:pt x="47807" y="775863"/>
                  </a:lnTo>
                  <a:lnTo>
                    <a:pt x="67850" y="816138"/>
                  </a:lnTo>
                  <a:lnTo>
                    <a:pt x="91001" y="854464"/>
                  </a:lnTo>
                  <a:lnTo>
                    <a:pt x="117094" y="890673"/>
                  </a:lnTo>
                  <a:lnTo>
                    <a:pt x="145965" y="924602"/>
                  </a:lnTo>
                  <a:lnTo>
                    <a:pt x="177447" y="956085"/>
                  </a:lnTo>
                  <a:lnTo>
                    <a:pt x="211375" y="984956"/>
                  </a:lnTo>
                  <a:lnTo>
                    <a:pt x="247585" y="1011050"/>
                  </a:lnTo>
                  <a:lnTo>
                    <a:pt x="285910" y="1034202"/>
                  </a:lnTo>
                  <a:lnTo>
                    <a:pt x="326186" y="1054245"/>
                  </a:lnTo>
                  <a:lnTo>
                    <a:pt x="368246" y="1071016"/>
                  </a:lnTo>
                  <a:lnTo>
                    <a:pt x="411925" y="1084347"/>
                  </a:lnTo>
                  <a:lnTo>
                    <a:pt x="457059" y="1094074"/>
                  </a:lnTo>
                  <a:lnTo>
                    <a:pt x="503481" y="1100032"/>
                  </a:lnTo>
                  <a:lnTo>
                    <a:pt x="551027" y="1102055"/>
                  </a:lnTo>
                  <a:lnTo>
                    <a:pt x="598573" y="1100032"/>
                  </a:lnTo>
                  <a:lnTo>
                    <a:pt x="644995" y="1094074"/>
                  </a:lnTo>
                  <a:lnTo>
                    <a:pt x="690129" y="1084347"/>
                  </a:lnTo>
                  <a:lnTo>
                    <a:pt x="733808" y="1071016"/>
                  </a:lnTo>
                  <a:lnTo>
                    <a:pt x="775869" y="1054245"/>
                  </a:lnTo>
                  <a:lnTo>
                    <a:pt x="816144" y="1034202"/>
                  </a:lnTo>
                  <a:lnTo>
                    <a:pt x="854469" y="1011050"/>
                  </a:lnTo>
                  <a:lnTo>
                    <a:pt x="890679" y="984956"/>
                  </a:lnTo>
                  <a:lnTo>
                    <a:pt x="924607" y="956085"/>
                  </a:lnTo>
                  <a:lnTo>
                    <a:pt x="956090" y="924602"/>
                  </a:lnTo>
                  <a:lnTo>
                    <a:pt x="984960" y="890673"/>
                  </a:lnTo>
                  <a:lnTo>
                    <a:pt x="1011054" y="854464"/>
                  </a:lnTo>
                  <a:lnTo>
                    <a:pt x="1034204" y="816138"/>
                  </a:lnTo>
                  <a:lnTo>
                    <a:pt x="1054247" y="775863"/>
                  </a:lnTo>
                  <a:lnTo>
                    <a:pt x="1071017" y="733803"/>
                  </a:lnTo>
                  <a:lnTo>
                    <a:pt x="1084348" y="690124"/>
                  </a:lnTo>
                  <a:lnTo>
                    <a:pt x="1094075" y="644992"/>
                  </a:lnTo>
                  <a:lnTo>
                    <a:pt x="1100032" y="598571"/>
                  </a:lnTo>
                  <a:lnTo>
                    <a:pt x="1102055" y="551027"/>
                  </a:lnTo>
                  <a:lnTo>
                    <a:pt x="1100032" y="503481"/>
                  </a:lnTo>
                  <a:lnTo>
                    <a:pt x="1094075" y="457059"/>
                  </a:lnTo>
                  <a:lnTo>
                    <a:pt x="1084348" y="411925"/>
                  </a:lnTo>
                  <a:lnTo>
                    <a:pt x="1071017" y="368246"/>
                  </a:lnTo>
                  <a:lnTo>
                    <a:pt x="1054247" y="326186"/>
                  </a:lnTo>
                  <a:lnTo>
                    <a:pt x="1034204" y="285910"/>
                  </a:lnTo>
                  <a:lnTo>
                    <a:pt x="1011054" y="247585"/>
                  </a:lnTo>
                  <a:lnTo>
                    <a:pt x="984960" y="211375"/>
                  </a:lnTo>
                  <a:lnTo>
                    <a:pt x="956090" y="177447"/>
                  </a:lnTo>
                  <a:lnTo>
                    <a:pt x="924607" y="145965"/>
                  </a:lnTo>
                  <a:lnTo>
                    <a:pt x="890679" y="117094"/>
                  </a:lnTo>
                  <a:lnTo>
                    <a:pt x="854469" y="91001"/>
                  </a:lnTo>
                  <a:lnTo>
                    <a:pt x="816144" y="67850"/>
                  </a:lnTo>
                  <a:lnTo>
                    <a:pt x="775869" y="47807"/>
                  </a:lnTo>
                  <a:lnTo>
                    <a:pt x="733808" y="31037"/>
                  </a:lnTo>
                  <a:lnTo>
                    <a:pt x="690129" y="17706"/>
                  </a:lnTo>
                  <a:lnTo>
                    <a:pt x="644995" y="7979"/>
                  </a:lnTo>
                  <a:lnTo>
                    <a:pt x="598573" y="2022"/>
                  </a:lnTo>
                  <a:lnTo>
                    <a:pt x="551027" y="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942012" y="2791989"/>
            <a:ext cx="392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1700" b="1" spc="-25" dirty="0">
                <a:solidFill>
                  <a:srgbClr val="FFFFFF"/>
                </a:solidFill>
                <a:latin typeface="Roboto"/>
                <a:cs typeface="Roboto"/>
              </a:rPr>
              <a:t>3%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14864" y="2790694"/>
            <a:ext cx="5505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FFFFFF"/>
                </a:solidFill>
                <a:latin typeface="Roboto"/>
                <a:cs typeface="Roboto"/>
              </a:rPr>
              <a:t>+14%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218246" y="2791989"/>
            <a:ext cx="5168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1700" b="1" spc="-25" dirty="0">
                <a:solidFill>
                  <a:srgbClr val="FFFFFF"/>
                </a:solidFill>
                <a:latin typeface="Roboto"/>
                <a:cs typeface="Roboto"/>
              </a:rPr>
              <a:t>15%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93399" y="4080049"/>
            <a:ext cx="52368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2525" algn="l"/>
                <a:tab pos="4698365" algn="l"/>
              </a:tabLst>
            </a:pPr>
            <a:r>
              <a:rPr sz="1700" b="1" spc="-20" dirty="0">
                <a:solidFill>
                  <a:srgbClr val="231F20"/>
                </a:solidFill>
                <a:latin typeface="Roboto"/>
                <a:cs typeface="Roboto"/>
              </a:rPr>
              <a:t>+44%</a:t>
            </a:r>
            <a:r>
              <a:rPr sz="1700" b="1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700" b="1" spc="-25" dirty="0">
                <a:solidFill>
                  <a:srgbClr val="231F20"/>
                </a:solidFill>
                <a:latin typeface="Roboto"/>
                <a:cs typeface="Roboto"/>
              </a:rPr>
              <a:t>+5%</a:t>
            </a:r>
            <a:r>
              <a:rPr sz="1700" b="1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700" b="1" spc="-20" dirty="0">
                <a:solidFill>
                  <a:srgbClr val="231F20"/>
                </a:solidFill>
                <a:latin typeface="Roboto"/>
                <a:cs typeface="Roboto"/>
              </a:rPr>
              <a:t>+14%</a:t>
            </a:r>
            <a:endParaRPr sz="1700">
              <a:latin typeface="Roboto"/>
              <a:cs typeface="Roboto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386660" y="1535407"/>
            <a:ext cx="7523480" cy="3480435"/>
            <a:chOff x="1386660" y="1535407"/>
            <a:chExt cx="7523480" cy="3480435"/>
          </a:xfrm>
        </p:grpSpPr>
        <p:sp>
          <p:nvSpPr>
            <p:cNvPr id="82" name="object 82"/>
            <p:cNvSpPr/>
            <p:nvPr/>
          </p:nvSpPr>
          <p:spPr>
            <a:xfrm>
              <a:off x="4953308" y="4270259"/>
              <a:ext cx="730885" cy="0"/>
            </a:xfrm>
            <a:custGeom>
              <a:avLst/>
              <a:gdLst/>
              <a:ahLst/>
              <a:cxnLst/>
              <a:rect l="l" t="t" r="r" b="b"/>
              <a:pathLst>
                <a:path w="730885">
                  <a:moveTo>
                    <a:pt x="0" y="0"/>
                  </a:moveTo>
                  <a:lnTo>
                    <a:pt x="730453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3020" y="4218327"/>
              <a:ext cx="64516" cy="10387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605825" y="4270259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8845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3932" y="4218327"/>
              <a:ext cx="64516" cy="10387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301456" y="4270259"/>
              <a:ext cx="730885" cy="0"/>
            </a:xfrm>
            <a:custGeom>
              <a:avLst/>
              <a:gdLst/>
              <a:ahLst/>
              <a:cxnLst/>
              <a:rect l="l" t="t" r="r" b="b"/>
              <a:pathLst>
                <a:path w="730884">
                  <a:moveTo>
                    <a:pt x="0" y="0"/>
                  </a:moveTo>
                  <a:lnTo>
                    <a:pt x="730453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1167" y="4218327"/>
              <a:ext cx="64516" cy="10387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857797" y="4768493"/>
              <a:ext cx="0" cy="136525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0"/>
                  </a:moveTo>
                  <a:lnTo>
                    <a:pt x="0" y="136232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805857" y="4853976"/>
              <a:ext cx="104139" cy="64769"/>
            </a:xfrm>
            <a:custGeom>
              <a:avLst/>
              <a:gdLst/>
              <a:ahLst/>
              <a:cxnLst/>
              <a:rect l="l" t="t" r="r" b="b"/>
              <a:pathLst>
                <a:path w="104140" h="64770">
                  <a:moveTo>
                    <a:pt x="94564" y="0"/>
                  </a:moveTo>
                  <a:lnTo>
                    <a:pt x="51930" y="45872"/>
                  </a:lnTo>
                  <a:lnTo>
                    <a:pt x="9296" y="0"/>
                  </a:lnTo>
                  <a:lnTo>
                    <a:pt x="0" y="8661"/>
                  </a:lnTo>
                  <a:lnTo>
                    <a:pt x="51930" y="64515"/>
                  </a:lnTo>
                  <a:lnTo>
                    <a:pt x="103873" y="8661"/>
                  </a:lnTo>
                  <a:lnTo>
                    <a:pt x="9456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09650" y="4768493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332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57709" y="4892079"/>
              <a:ext cx="104139" cy="64769"/>
            </a:xfrm>
            <a:custGeom>
              <a:avLst/>
              <a:gdLst/>
              <a:ahLst/>
              <a:cxnLst/>
              <a:rect l="l" t="t" r="r" b="b"/>
              <a:pathLst>
                <a:path w="104140" h="64770">
                  <a:moveTo>
                    <a:pt x="94564" y="0"/>
                  </a:moveTo>
                  <a:lnTo>
                    <a:pt x="51930" y="45872"/>
                  </a:lnTo>
                  <a:lnTo>
                    <a:pt x="9296" y="0"/>
                  </a:lnTo>
                  <a:lnTo>
                    <a:pt x="0" y="8661"/>
                  </a:lnTo>
                  <a:lnTo>
                    <a:pt x="51930" y="64516"/>
                  </a:lnTo>
                  <a:lnTo>
                    <a:pt x="103873" y="8661"/>
                  </a:lnTo>
                  <a:lnTo>
                    <a:pt x="9456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61502" y="4768493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332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09562" y="4892079"/>
              <a:ext cx="104139" cy="64769"/>
            </a:xfrm>
            <a:custGeom>
              <a:avLst/>
              <a:gdLst/>
              <a:ahLst/>
              <a:cxnLst/>
              <a:rect l="l" t="t" r="r" b="b"/>
              <a:pathLst>
                <a:path w="104139" h="64770">
                  <a:moveTo>
                    <a:pt x="94564" y="0"/>
                  </a:moveTo>
                  <a:lnTo>
                    <a:pt x="51930" y="45872"/>
                  </a:lnTo>
                  <a:lnTo>
                    <a:pt x="9296" y="0"/>
                  </a:lnTo>
                  <a:lnTo>
                    <a:pt x="0" y="8661"/>
                  </a:lnTo>
                  <a:lnTo>
                    <a:pt x="51930" y="64516"/>
                  </a:lnTo>
                  <a:lnTo>
                    <a:pt x="103873" y="8661"/>
                  </a:lnTo>
                  <a:lnTo>
                    <a:pt x="9456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3355" y="4768493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40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61415" y="4951148"/>
              <a:ext cx="104139" cy="64769"/>
            </a:xfrm>
            <a:custGeom>
              <a:avLst/>
              <a:gdLst/>
              <a:ahLst/>
              <a:cxnLst/>
              <a:rect l="l" t="t" r="r" b="b"/>
              <a:pathLst>
                <a:path w="104139" h="64770">
                  <a:moveTo>
                    <a:pt x="94564" y="0"/>
                  </a:moveTo>
                  <a:lnTo>
                    <a:pt x="51930" y="45872"/>
                  </a:lnTo>
                  <a:lnTo>
                    <a:pt x="9296" y="0"/>
                  </a:lnTo>
                  <a:lnTo>
                    <a:pt x="0" y="8661"/>
                  </a:lnTo>
                  <a:lnTo>
                    <a:pt x="51930" y="64515"/>
                  </a:lnTo>
                  <a:lnTo>
                    <a:pt x="103873" y="8661"/>
                  </a:lnTo>
                  <a:lnTo>
                    <a:pt x="9456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64181" y="1642744"/>
              <a:ext cx="190500" cy="1371600"/>
            </a:xfrm>
            <a:custGeom>
              <a:avLst/>
              <a:gdLst/>
              <a:ahLst/>
              <a:cxnLst/>
              <a:rect l="l" t="t" r="r" b="b"/>
              <a:pathLst>
                <a:path w="190500" h="1371600">
                  <a:moveTo>
                    <a:pt x="190093" y="1277620"/>
                  </a:moveTo>
                  <a:lnTo>
                    <a:pt x="0" y="1277620"/>
                  </a:lnTo>
                  <a:lnTo>
                    <a:pt x="0" y="1371498"/>
                  </a:lnTo>
                  <a:lnTo>
                    <a:pt x="190093" y="1371498"/>
                  </a:lnTo>
                  <a:lnTo>
                    <a:pt x="190093" y="1277620"/>
                  </a:lnTo>
                  <a:close/>
                </a:path>
                <a:path w="190500" h="1371600">
                  <a:moveTo>
                    <a:pt x="190093" y="0"/>
                  </a:moveTo>
                  <a:lnTo>
                    <a:pt x="0" y="0"/>
                  </a:lnTo>
                  <a:lnTo>
                    <a:pt x="0" y="123431"/>
                  </a:lnTo>
                  <a:lnTo>
                    <a:pt x="190093" y="123431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86660" y="203781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99360" y="1700328"/>
              <a:ext cx="7045325" cy="499109"/>
            </a:xfrm>
            <a:custGeom>
              <a:avLst/>
              <a:gdLst/>
              <a:ahLst/>
              <a:cxnLst/>
              <a:rect l="l" t="t" r="r" b="b"/>
              <a:pathLst>
                <a:path w="7045325" h="499110">
                  <a:moveTo>
                    <a:pt x="0" y="286765"/>
                  </a:moveTo>
                  <a:lnTo>
                    <a:pt x="0" y="139598"/>
                  </a:lnTo>
                  <a:lnTo>
                    <a:pt x="8974" y="94752"/>
                  </a:lnTo>
                  <a:lnTo>
                    <a:pt x="33448" y="55678"/>
                  </a:lnTo>
                  <a:lnTo>
                    <a:pt x="69748" y="23664"/>
                  </a:lnTo>
                  <a:lnTo>
                    <a:pt x="114198" y="0"/>
                  </a:lnTo>
                  <a:lnTo>
                    <a:pt x="6930771" y="0"/>
                  </a:lnTo>
                  <a:lnTo>
                    <a:pt x="6975221" y="23664"/>
                  </a:lnTo>
                  <a:lnTo>
                    <a:pt x="7011520" y="55678"/>
                  </a:lnTo>
                  <a:lnTo>
                    <a:pt x="7035994" y="94752"/>
                  </a:lnTo>
                  <a:lnTo>
                    <a:pt x="7044969" y="139598"/>
                  </a:lnTo>
                  <a:lnTo>
                    <a:pt x="7044969" y="498843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9" y="2169980"/>
              <a:ext cx="124637" cy="7743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555707" y="1548103"/>
              <a:ext cx="678815" cy="304800"/>
            </a:xfrm>
            <a:custGeom>
              <a:avLst/>
              <a:gdLst/>
              <a:ahLst/>
              <a:cxnLst/>
              <a:rect l="l" t="t" r="r" b="b"/>
              <a:pathLst>
                <a:path w="678814" h="304800">
                  <a:moveTo>
                    <a:pt x="526287" y="0"/>
                  </a:moveTo>
                  <a:lnTo>
                    <a:pt x="152222" y="0"/>
                  </a:lnTo>
                  <a:lnTo>
                    <a:pt x="104160" y="7773"/>
                  </a:lnTo>
                  <a:lnTo>
                    <a:pt x="62380" y="29409"/>
                  </a:lnTo>
                  <a:lnTo>
                    <a:pt x="29409" y="62383"/>
                  </a:lnTo>
                  <a:lnTo>
                    <a:pt x="7773" y="104166"/>
                  </a:lnTo>
                  <a:lnTo>
                    <a:pt x="0" y="152234"/>
                  </a:lnTo>
                  <a:lnTo>
                    <a:pt x="7773" y="200296"/>
                  </a:lnTo>
                  <a:lnTo>
                    <a:pt x="29409" y="242076"/>
                  </a:lnTo>
                  <a:lnTo>
                    <a:pt x="62380" y="275047"/>
                  </a:lnTo>
                  <a:lnTo>
                    <a:pt x="104160" y="296683"/>
                  </a:lnTo>
                  <a:lnTo>
                    <a:pt x="152222" y="304457"/>
                  </a:lnTo>
                  <a:lnTo>
                    <a:pt x="526287" y="304457"/>
                  </a:lnTo>
                  <a:lnTo>
                    <a:pt x="574349" y="296683"/>
                  </a:lnTo>
                  <a:lnTo>
                    <a:pt x="616129" y="275047"/>
                  </a:lnTo>
                  <a:lnTo>
                    <a:pt x="649101" y="242076"/>
                  </a:lnTo>
                  <a:lnTo>
                    <a:pt x="670736" y="200296"/>
                  </a:lnTo>
                  <a:lnTo>
                    <a:pt x="678510" y="152234"/>
                  </a:lnTo>
                  <a:lnTo>
                    <a:pt x="670736" y="104166"/>
                  </a:lnTo>
                  <a:lnTo>
                    <a:pt x="649101" y="62383"/>
                  </a:lnTo>
                  <a:lnTo>
                    <a:pt x="616129" y="29409"/>
                  </a:lnTo>
                  <a:lnTo>
                    <a:pt x="574349" y="7773"/>
                  </a:lnTo>
                  <a:lnTo>
                    <a:pt x="526287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43003" y="1535407"/>
              <a:ext cx="704215" cy="330200"/>
            </a:xfrm>
            <a:custGeom>
              <a:avLst/>
              <a:gdLst/>
              <a:ahLst/>
              <a:cxnLst/>
              <a:rect l="l" t="t" r="r" b="b"/>
              <a:pathLst>
                <a:path w="704214" h="330200">
                  <a:moveTo>
                    <a:pt x="538988" y="0"/>
                  </a:moveTo>
                  <a:lnTo>
                    <a:pt x="164922" y="0"/>
                  </a:lnTo>
                  <a:lnTo>
                    <a:pt x="121132" y="5901"/>
                  </a:lnTo>
                  <a:lnTo>
                    <a:pt x="81750" y="22550"/>
                  </a:lnTo>
                  <a:lnTo>
                    <a:pt x="48361" y="48361"/>
                  </a:lnTo>
                  <a:lnTo>
                    <a:pt x="22550" y="81750"/>
                  </a:lnTo>
                  <a:lnTo>
                    <a:pt x="5901" y="121132"/>
                  </a:lnTo>
                  <a:lnTo>
                    <a:pt x="0" y="164922"/>
                  </a:lnTo>
                  <a:lnTo>
                    <a:pt x="5901" y="208717"/>
                  </a:lnTo>
                  <a:lnTo>
                    <a:pt x="22550" y="248102"/>
                  </a:lnTo>
                  <a:lnTo>
                    <a:pt x="48361" y="281493"/>
                  </a:lnTo>
                  <a:lnTo>
                    <a:pt x="81750" y="307306"/>
                  </a:lnTo>
                  <a:lnTo>
                    <a:pt x="121132" y="323955"/>
                  </a:lnTo>
                  <a:lnTo>
                    <a:pt x="164922" y="329857"/>
                  </a:lnTo>
                  <a:lnTo>
                    <a:pt x="538988" y="329857"/>
                  </a:lnTo>
                  <a:lnTo>
                    <a:pt x="582782" y="323955"/>
                  </a:lnTo>
                  <a:lnTo>
                    <a:pt x="622165" y="307306"/>
                  </a:lnTo>
                  <a:lnTo>
                    <a:pt x="625850" y="304457"/>
                  </a:lnTo>
                  <a:lnTo>
                    <a:pt x="164922" y="304457"/>
                  </a:lnTo>
                  <a:lnTo>
                    <a:pt x="120824" y="297343"/>
                  </a:lnTo>
                  <a:lnTo>
                    <a:pt x="82524" y="277535"/>
                  </a:lnTo>
                  <a:lnTo>
                    <a:pt x="52321" y="247329"/>
                  </a:lnTo>
                  <a:lnTo>
                    <a:pt x="32513" y="209026"/>
                  </a:lnTo>
                  <a:lnTo>
                    <a:pt x="25400" y="164922"/>
                  </a:lnTo>
                  <a:lnTo>
                    <a:pt x="32513" y="120824"/>
                  </a:lnTo>
                  <a:lnTo>
                    <a:pt x="52321" y="82524"/>
                  </a:lnTo>
                  <a:lnTo>
                    <a:pt x="82524" y="52321"/>
                  </a:lnTo>
                  <a:lnTo>
                    <a:pt x="120824" y="32513"/>
                  </a:lnTo>
                  <a:lnTo>
                    <a:pt x="164922" y="25400"/>
                  </a:lnTo>
                  <a:lnTo>
                    <a:pt x="625851" y="25400"/>
                  </a:lnTo>
                  <a:lnTo>
                    <a:pt x="622165" y="22550"/>
                  </a:lnTo>
                  <a:lnTo>
                    <a:pt x="582782" y="5901"/>
                  </a:lnTo>
                  <a:lnTo>
                    <a:pt x="538988" y="0"/>
                  </a:lnTo>
                  <a:close/>
                </a:path>
                <a:path w="704214" h="330200">
                  <a:moveTo>
                    <a:pt x="625851" y="25400"/>
                  </a:moveTo>
                  <a:lnTo>
                    <a:pt x="538988" y="25400"/>
                  </a:lnTo>
                  <a:lnTo>
                    <a:pt x="583090" y="32513"/>
                  </a:lnTo>
                  <a:lnTo>
                    <a:pt x="621391" y="52321"/>
                  </a:lnTo>
                  <a:lnTo>
                    <a:pt x="651592" y="82524"/>
                  </a:lnTo>
                  <a:lnTo>
                    <a:pt x="671397" y="120824"/>
                  </a:lnTo>
                  <a:lnTo>
                    <a:pt x="678510" y="164922"/>
                  </a:lnTo>
                  <a:lnTo>
                    <a:pt x="671397" y="209026"/>
                  </a:lnTo>
                  <a:lnTo>
                    <a:pt x="651592" y="247329"/>
                  </a:lnTo>
                  <a:lnTo>
                    <a:pt x="621391" y="277535"/>
                  </a:lnTo>
                  <a:lnTo>
                    <a:pt x="583090" y="297343"/>
                  </a:lnTo>
                  <a:lnTo>
                    <a:pt x="538988" y="304457"/>
                  </a:lnTo>
                  <a:lnTo>
                    <a:pt x="625850" y="304457"/>
                  </a:lnTo>
                  <a:lnTo>
                    <a:pt x="655553" y="281493"/>
                  </a:lnTo>
                  <a:lnTo>
                    <a:pt x="681362" y="248102"/>
                  </a:lnTo>
                  <a:lnTo>
                    <a:pt x="698009" y="208717"/>
                  </a:lnTo>
                  <a:lnTo>
                    <a:pt x="703910" y="164922"/>
                  </a:lnTo>
                  <a:lnTo>
                    <a:pt x="698009" y="121132"/>
                  </a:lnTo>
                  <a:lnTo>
                    <a:pt x="681362" y="81750"/>
                  </a:lnTo>
                  <a:lnTo>
                    <a:pt x="655553" y="48361"/>
                  </a:lnTo>
                  <a:lnTo>
                    <a:pt x="625851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677420" y="936302"/>
            <a:ext cx="1673225" cy="89344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800" b="1" spc="-20" dirty="0">
                <a:solidFill>
                  <a:srgbClr val="231F20"/>
                </a:solidFill>
                <a:latin typeface="Liberation Serif"/>
                <a:cs typeface="Liberation Serif"/>
              </a:rPr>
              <a:t>+72%</a:t>
            </a:r>
            <a:endParaRPr sz="18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800" b="1" spc="-25" dirty="0">
                <a:solidFill>
                  <a:srgbClr val="FFFFFF"/>
                </a:solidFill>
                <a:latin typeface="Liberation Serif"/>
                <a:cs typeface="Liberation Serif"/>
              </a:rPr>
              <a:t>-5%</a:t>
            </a:r>
            <a:endParaRPr sz="1800">
              <a:latin typeface="Liberation Serif"/>
              <a:cs typeface="Liberation Serif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904085" y="2915370"/>
            <a:ext cx="6107430" cy="2926080"/>
            <a:chOff x="1904085" y="2915370"/>
            <a:chExt cx="6107430" cy="2926080"/>
          </a:xfrm>
        </p:grpSpPr>
        <p:sp>
          <p:nvSpPr>
            <p:cNvPr id="104" name="object 104"/>
            <p:cNvSpPr/>
            <p:nvPr/>
          </p:nvSpPr>
          <p:spPr>
            <a:xfrm>
              <a:off x="4232517" y="2967301"/>
              <a:ext cx="1417320" cy="0"/>
            </a:xfrm>
            <a:custGeom>
              <a:avLst/>
              <a:gdLst/>
              <a:ahLst/>
              <a:cxnLst/>
              <a:rect l="l" t="t" r="r" b="b"/>
              <a:pathLst>
                <a:path w="1417320">
                  <a:moveTo>
                    <a:pt x="0" y="0"/>
                  </a:moveTo>
                  <a:lnTo>
                    <a:pt x="1416761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8542" y="2915370"/>
              <a:ext cx="64516" cy="10387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910435" y="2967301"/>
              <a:ext cx="1417320" cy="0"/>
            </a:xfrm>
            <a:custGeom>
              <a:avLst/>
              <a:gdLst/>
              <a:ahLst/>
              <a:cxnLst/>
              <a:rect l="l" t="t" r="r" b="b"/>
              <a:pathLst>
                <a:path w="1417320">
                  <a:moveTo>
                    <a:pt x="0" y="0"/>
                  </a:moveTo>
                  <a:lnTo>
                    <a:pt x="1416761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460" y="2915370"/>
              <a:ext cx="64516" cy="10387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580666" y="2967301"/>
              <a:ext cx="1417320" cy="0"/>
            </a:xfrm>
            <a:custGeom>
              <a:avLst/>
              <a:gdLst/>
              <a:ahLst/>
              <a:cxnLst/>
              <a:rect l="l" t="t" r="r" b="b"/>
              <a:pathLst>
                <a:path w="1417320">
                  <a:moveTo>
                    <a:pt x="0" y="0"/>
                  </a:moveTo>
                  <a:lnTo>
                    <a:pt x="1416761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6689" y="2915370"/>
              <a:ext cx="64516" cy="10387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536361" y="5509969"/>
              <a:ext cx="684530" cy="304800"/>
            </a:xfrm>
            <a:custGeom>
              <a:avLst/>
              <a:gdLst/>
              <a:ahLst/>
              <a:cxnLst/>
              <a:rect l="l" t="t" r="r" b="b"/>
              <a:pathLst>
                <a:path w="684530" h="304800">
                  <a:moveTo>
                    <a:pt x="531799" y="0"/>
                  </a:moveTo>
                  <a:lnTo>
                    <a:pt x="152323" y="0"/>
                  </a:lnTo>
                  <a:lnTo>
                    <a:pt x="104226" y="7777"/>
                  </a:lnTo>
                  <a:lnTo>
                    <a:pt x="62418" y="29426"/>
                  </a:lnTo>
                  <a:lnTo>
                    <a:pt x="29426" y="62418"/>
                  </a:lnTo>
                  <a:lnTo>
                    <a:pt x="7777" y="104226"/>
                  </a:lnTo>
                  <a:lnTo>
                    <a:pt x="0" y="152323"/>
                  </a:lnTo>
                  <a:lnTo>
                    <a:pt x="7777" y="200420"/>
                  </a:lnTo>
                  <a:lnTo>
                    <a:pt x="29426" y="242228"/>
                  </a:lnTo>
                  <a:lnTo>
                    <a:pt x="62418" y="275220"/>
                  </a:lnTo>
                  <a:lnTo>
                    <a:pt x="104226" y="296869"/>
                  </a:lnTo>
                  <a:lnTo>
                    <a:pt x="152323" y="304647"/>
                  </a:lnTo>
                  <a:lnTo>
                    <a:pt x="531799" y="304647"/>
                  </a:lnTo>
                  <a:lnTo>
                    <a:pt x="579897" y="296869"/>
                  </a:lnTo>
                  <a:lnTo>
                    <a:pt x="621709" y="275220"/>
                  </a:lnTo>
                  <a:lnTo>
                    <a:pt x="654705" y="242228"/>
                  </a:lnTo>
                  <a:lnTo>
                    <a:pt x="676357" y="200420"/>
                  </a:lnTo>
                  <a:lnTo>
                    <a:pt x="684136" y="152323"/>
                  </a:lnTo>
                  <a:lnTo>
                    <a:pt x="676357" y="104226"/>
                  </a:lnTo>
                  <a:lnTo>
                    <a:pt x="654705" y="62418"/>
                  </a:lnTo>
                  <a:lnTo>
                    <a:pt x="621709" y="29426"/>
                  </a:lnTo>
                  <a:lnTo>
                    <a:pt x="579897" y="7777"/>
                  </a:lnTo>
                  <a:lnTo>
                    <a:pt x="531799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23656" y="5497266"/>
              <a:ext cx="709930" cy="330200"/>
            </a:xfrm>
            <a:custGeom>
              <a:avLst/>
              <a:gdLst/>
              <a:ahLst/>
              <a:cxnLst/>
              <a:rect l="l" t="t" r="r" b="b"/>
              <a:pathLst>
                <a:path w="709930" h="330200">
                  <a:moveTo>
                    <a:pt x="544512" y="0"/>
                  </a:moveTo>
                  <a:lnTo>
                    <a:pt x="165036" y="0"/>
                  </a:lnTo>
                  <a:lnTo>
                    <a:pt x="121215" y="5904"/>
                  </a:lnTo>
                  <a:lnTo>
                    <a:pt x="81806" y="22562"/>
                  </a:lnTo>
                  <a:lnTo>
                    <a:pt x="48394" y="48388"/>
                  </a:lnTo>
                  <a:lnTo>
                    <a:pt x="22566" y="81797"/>
                  </a:lnTo>
                  <a:lnTo>
                    <a:pt x="5905" y="121204"/>
                  </a:lnTo>
                  <a:lnTo>
                    <a:pt x="0" y="165023"/>
                  </a:lnTo>
                  <a:lnTo>
                    <a:pt x="5905" y="208843"/>
                  </a:lnTo>
                  <a:lnTo>
                    <a:pt x="22566" y="248250"/>
                  </a:lnTo>
                  <a:lnTo>
                    <a:pt x="48394" y="281659"/>
                  </a:lnTo>
                  <a:lnTo>
                    <a:pt x="81806" y="307484"/>
                  </a:lnTo>
                  <a:lnTo>
                    <a:pt x="121215" y="324142"/>
                  </a:lnTo>
                  <a:lnTo>
                    <a:pt x="165036" y="330047"/>
                  </a:lnTo>
                  <a:lnTo>
                    <a:pt x="544512" y="330047"/>
                  </a:lnTo>
                  <a:lnTo>
                    <a:pt x="588332" y="324142"/>
                  </a:lnTo>
                  <a:lnTo>
                    <a:pt x="627738" y="307484"/>
                  </a:lnTo>
                  <a:lnTo>
                    <a:pt x="631409" y="304647"/>
                  </a:lnTo>
                  <a:lnTo>
                    <a:pt x="165036" y="304647"/>
                  </a:lnTo>
                  <a:lnTo>
                    <a:pt x="120902" y="297529"/>
                  </a:lnTo>
                  <a:lnTo>
                    <a:pt x="82571" y="277708"/>
                  </a:lnTo>
                  <a:lnTo>
                    <a:pt x="52343" y="247484"/>
                  </a:lnTo>
                  <a:lnTo>
                    <a:pt x="32519" y="209156"/>
                  </a:lnTo>
                  <a:lnTo>
                    <a:pt x="25400" y="165023"/>
                  </a:lnTo>
                  <a:lnTo>
                    <a:pt x="32519" y="120890"/>
                  </a:lnTo>
                  <a:lnTo>
                    <a:pt x="52343" y="82562"/>
                  </a:lnTo>
                  <a:lnTo>
                    <a:pt x="82571" y="52338"/>
                  </a:lnTo>
                  <a:lnTo>
                    <a:pt x="120902" y="32517"/>
                  </a:lnTo>
                  <a:lnTo>
                    <a:pt x="165036" y="25399"/>
                  </a:lnTo>
                  <a:lnTo>
                    <a:pt x="631409" y="25399"/>
                  </a:lnTo>
                  <a:lnTo>
                    <a:pt x="627738" y="22562"/>
                  </a:lnTo>
                  <a:lnTo>
                    <a:pt x="588332" y="5904"/>
                  </a:lnTo>
                  <a:lnTo>
                    <a:pt x="544512" y="0"/>
                  </a:lnTo>
                  <a:close/>
                </a:path>
                <a:path w="709930" h="330200">
                  <a:moveTo>
                    <a:pt x="631409" y="25399"/>
                  </a:moveTo>
                  <a:lnTo>
                    <a:pt x="544512" y="25399"/>
                  </a:lnTo>
                  <a:lnTo>
                    <a:pt x="588645" y="32517"/>
                  </a:lnTo>
                  <a:lnTo>
                    <a:pt x="626973" y="52338"/>
                  </a:lnTo>
                  <a:lnTo>
                    <a:pt x="657197" y="82562"/>
                  </a:lnTo>
                  <a:lnTo>
                    <a:pt x="677018" y="120890"/>
                  </a:lnTo>
                  <a:lnTo>
                    <a:pt x="684136" y="165023"/>
                  </a:lnTo>
                  <a:lnTo>
                    <a:pt x="677018" y="209156"/>
                  </a:lnTo>
                  <a:lnTo>
                    <a:pt x="657197" y="247484"/>
                  </a:lnTo>
                  <a:lnTo>
                    <a:pt x="626973" y="277708"/>
                  </a:lnTo>
                  <a:lnTo>
                    <a:pt x="588645" y="297529"/>
                  </a:lnTo>
                  <a:lnTo>
                    <a:pt x="544512" y="304647"/>
                  </a:lnTo>
                  <a:lnTo>
                    <a:pt x="631409" y="304647"/>
                  </a:lnTo>
                  <a:lnTo>
                    <a:pt x="661147" y="281659"/>
                  </a:lnTo>
                  <a:lnTo>
                    <a:pt x="686973" y="248250"/>
                  </a:lnTo>
                  <a:lnTo>
                    <a:pt x="703631" y="208843"/>
                  </a:lnTo>
                  <a:lnTo>
                    <a:pt x="709536" y="165023"/>
                  </a:lnTo>
                  <a:lnTo>
                    <a:pt x="703631" y="121204"/>
                  </a:lnTo>
                  <a:lnTo>
                    <a:pt x="686973" y="81797"/>
                  </a:lnTo>
                  <a:lnTo>
                    <a:pt x="661147" y="48388"/>
                  </a:lnTo>
                  <a:lnTo>
                    <a:pt x="631409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002176" y="5523760"/>
              <a:ext cx="532765" cy="304800"/>
            </a:xfrm>
            <a:custGeom>
              <a:avLst/>
              <a:gdLst/>
              <a:ahLst/>
              <a:cxnLst/>
              <a:rect l="l" t="t" r="r" b="b"/>
              <a:pathLst>
                <a:path w="532764" h="304800">
                  <a:moveTo>
                    <a:pt x="380098" y="0"/>
                  </a:moveTo>
                  <a:lnTo>
                    <a:pt x="152323" y="0"/>
                  </a:lnTo>
                  <a:lnTo>
                    <a:pt x="104226" y="7777"/>
                  </a:lnTo>
                  <a:lnTo>
                    <a:pt x="62418" y="29426"/>
                  </a:lnTo>
                  <a:lnTo>
                    <a:pt x="29426" y="62418"/>
                  </a:lnTo>
                  <a:lnTo>
                    <a:pt x="7777" y="104226"/>
                  </a:lnTo>
                  <a:lnTo>
                    <a:pt x="0" y="152323"/>
                  </a:lnTo>
                  <a:lnTo>
                    <a:pt x="7777" y="200420"/>
                  </a:lnTo>
                  <a:lnTo>
                    <a:pt x="29426" y="242228"/>
                  </a:lnTo>
                  <a:lnTo>
                    <a:pt x="62418" y="275220"/>
                  </a:lnTo>
                  <a:lnTo>
                    <a:pt x="104226" y="296869"/>
                  </a:lnTo>
                  <a:lnTo>
                    <a:pt x="152323" y="304647"/>
                  </a:lnTo>
                  <a:lnTo>
                    <a:pt x="380098" y="304647"/>
                  </a:lnTo>
                  <a:lnTo>
                    <a:pt x="428195" y="296869"/>
                  </a:lnTo>
                  <a:lnTo>
                    <a:pt x="470003" y="275220"/>
                  </a:lnTo>
                  <a:lnTo>
                    <a:pt x="502995" y="242228"/>
                  </a:lnTo>
                  <a:lnTo>
                    <a:pt x="524644" y="200420"/>
                  </a:lnTo>
                  <a:lnTo>
                    <a:pt x="532422" y="152323"/>
                  </a:lnTo>
                  <a:lnTo>
                    <a:pt x="524644" y="104226"/>
                  </a:lnTo>
                  <a:lnTo>
                    <a:pt x="502995" y="62418"/>
                  </a:lnTo>
                  <a:lnTo>
                    <a:pt x="470003" y="29426"/>
                  </a:lnTo>
                  <a:lnTo>
                    <a:pt x="428195" y="7777"/>
                  </a:lnTo>
                  <a:lnTo>
                    <a:pt x="380098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89480" y="5511058"/>
              <a:ext cx="558165" cy="330200"/>
            </a:xfrm>
            <a:custGeom>
              <a:avLst/>
              <a:gdLst/>
              <a:ahLst/>
              <a:cxnLst/>
              <a:rect l="l" t="t" r="r" b="b"/>
              <a:pathLst>
                <a:path w="558164" h="330200">
                  <a:moveTo>
                    <a:pt x="392798" y="0"/>
                  </a:moveTo>
                  <a:lnTo>
                    <a:pt x="165023" y="0"/>
                  </a:lnTo>
                  <a:lnTo>
                    <a:pt x="121204" y="5904"/>
                  </a:lnTo>
                  <a:lnTo>
                    <a:pt x="81797" y="22562"/>
                  </a:lnTo>
                  <a:lnTo>
                    <a:pt x="48388" y="48388"/>
                  </a:lnTo>
                  <a:lnTo>
                    <a:pt x="22562" y="81797"/>
                  </a:lnTo>
                  <a:lnTo>
                    <a:pt x="5904" y="121204"/>
                  </a:lnTo>
                  <a:lnTo>
                    <a:pt x="0" y="165023"/>
                  </a:lnTo>
                  <a:lnTo>
                    <a:pt x="5904" y="208843"/>
                  </a:lnTo>
                  <a:lnTo>
                    <a:pt x="22562" y="248250"/>
                  </a:lnTo>
                  <a:lnTo>
                    <a:pt x="48388" y="281659"/>
                  </a:lnTo>
                  <a:lnTo>
                    <a:pt x="81797" y="307484"/>
                  </a:lnTo>
                  <a:lnTo>
                    <a:pt x="121204" y="324142"/>
                  </a:lnTo>
                  <a:lnTo>
                    <a:pt x="165023" y="330047"/>
                  </a:lnTo>
                  <a:lnTo>
                    <a:pt x="392798" y="330047"/>
                  </a:lnTo>
                  <a:lnTo>
                    <a:pt x="436617" y="324142"/>
                  </a:lnTo>
                  <a:lnTo>
                    <a:pt x="476024" y="307484"/>
                  </a:lnTo>
                  <a:lnTo>
                    <a:pt x="479695" y="304647"/>
                  </a:lnTo>
                  <a:lnTo>
                    <a:pt x="165023" y="304647"/>
                  </a:lnTo>
                  <a:lnTo>
                    <a:pt x="120890" y="297529"/>
                  </a:lnTo>
                  <a:lnTo>
                    <a:pt x="82562" y="277708"/>
                  </a:lnTo>
                  <a:lnTo>
                    <a:pt x="52338" y="247484"/>
                  </a:lnTo>
                  <a:lnTo>
                    <a:pt x="32517" y="209156"/>
                  </a:lnTo>
                  <a:lnTo>
                    <a:pt x="25399" y="165023"/>
                  </a:lnTo>
                  <a:lnTo>
                    <a:pt x="32517" y="120890"/>
                  </a:lnTo>
                  <a:lnTo>
                    <a:pt x="52338" y="82562"/>
                  </a:lnTo>
                  <a:lnTo>
                    <a:pt x="82562" y="52338"/>
                  </a:lnTo>
                  <a:lnTo>
                    <a:pt x="120890" y="32517"/>
                  </a:lnTo>
                  <a:lnTo>
                    <a:pt x="165023" y="25399"/>
                  </a:lnTo>
                  <a:lnTo>
                    <a:pt x="479695" y="25399"/>
                  </a:lnTo>
                  <a:lnTo>
                    <a:pt x="476024" y="22562"/>
                  </a:lnTo>
                  <a:lnTo>
                    <a:pt x="436617" y="5904"/>
                  </a:lnTo>
                  <a:lnTo>
                    <a:pt x="392798" y="0"/>
                  </a:lnTo>
                  <a:close/>
                </a:path>
                <a:path w="558164" h="330200">
                  <a:moveTo>
                    <a:pt x="479695" y="25399"/>
                  </a:moveTo>
                  <a:lnTo>
                    <a:pt x="392798" y="25399"/>
                  </a:lnTo>
                  <a:lnTo>
                    <a:pt x="436931" y="32517"/>
                  </a:lnTo>
                  <a:lnTo>
                    <a:pt x="475259" y="52338"/>
                  </a:lnTo>
                  <a:lnTo>
                    <a:pt x="505483" y="82562"/>
                  </a:lnTo>
                  <a:lnTo>
                    <a:pt x="525304" y="120890"/>
                  </a:lnTo>
                  <a:lnTo>
                    <a:pt x="532422" y="165023"/>
                  </a:lnTo>
                  <a:lnTo>
                    <a:pt x="525304" y="209156"/>
                  </a:lnTo>
                  <a:lnTo>
                    <a:pt x="505483" y="247484"/>
                  </a:lnTo>
                  <a:lnTo>
                    <a:pt x="475259" y="277708"/>
                  </a:lnTo>
                  <a:lnTo>
                    <a:pt x="436931" y="297529"/>
                  </a:lnTo>
                  <a:lnTo>
                    <a:pt x="392798" y="304647"/>
                  </a:lnTo>
                  <a:lnTo>
                    <a:pt x="479695" y="304647"/>
                  </a:lnTo>
                  <a:lnTo>
                    <a:pt x="509433" y="281659"/>
                  </a:lnTo>
                  <a:lnTo>
                    <a:pt x="535259" y="248250"/>
                  </a:lnTo>
                  <a:lnTo>
                    <a:pt x="551917" y="208843"/>
                  </a:lnTo>
                  <a:lnTo>
                    <a:pt x="557822" y="165023"/>
                  </a:lnTo>
                  <a:lnTo>
                    <a:pt x="551917" y="121204"/>
                  </a:lnTo>
                  <a:lnTo>
                    <a:pt x="535259" y="81797"/>
                  </a:lnTo>
                  <a:lnTo>
                    <a:pt x="509433" y="48388"/>
                  </a:lnTo>
                  <a:lnTo>
                    <a:pt x="479695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5074196" y="5520954"/>
            <a:ext cx="392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414042"/>
                </a:solidFill>
                <a:latin typeface="Roboto"/>
                <a:cs typeface="Roboto"/>
              </a:rPr>
              <a:t>-</a:t>
            </a:r>
            <a:r>
              <a:rPr sz="1700" b="1" spc="-25" dirty="0">
                <a:solidFill>
                  <a:srgbClr val="414042"/>
                </a:solidFill>
                <a:latin typeface="Roboto"/>
                <a:cs typeface="Roboto"/>
              </a:rPr>
              <a:t>4%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609481" y="5507136"/>
            <a:ext cx="5505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414042"/>
                </a:solidFill>
                <a:latin typeface="Roboto"/>
                <a:cs typeface="Roboto"/>
              </a:rPr>
              <a:t>+33%</a:t>
            </a:r>
            <a:endParaRPr sz="1700">
              <a:latin typeface="Roboto"/>
              <a:cs typeface="Roboto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270530" y="5497266"/>
            <a:ext cx="709930" cy="330200"/>
            <a:chOff x="7270530" y="5497266"/>
            <a:chExt cx="709930" cy="330200"/>
          </a:xfrm>
        </p:grpSpPr>
        <p:sp>
          <p:nvSpPr>
            <p:cNvPr id="117" name="object 117"/>
            <p:cNvSpPr/>
            <p:nvPr/>
          </p:nvSpPr>
          <p:spPr>
            <a:xfrm>
              <a:off x="7283235" y="5509969"/>
              <a:ext cx="684530" cy="304800"/>
            </a:xfrm>
            <a:custGeom>
              <a:avLst/>
              <a:gdLst/>
              <a:ahLst/>
              <a:cxnLst/>
              <a:rect l="l" t="t" r="r" b="b"/>
              <a:pathLst>
                <a:path w="684529" h="304800">
                  <a:moveTo>
                    <a:pt x="531812" y="0"/>
                  </a:moveTo>
                  <a:lnTo>
                    <a:pt x="152323" y="0"/>
                  </a:lnTo>
                  <a:lnTo>
                    <a:pt x="104226" y="7777"/>
                  </a:lnTo>
                  <a:lnTo>
                    <a:pt x="62418" y="29426"/>
                  </a:lnTo>
                  <a:lnTo>
                    <a:pt x="29426" y="62418"/>
                  </a:lnTo>
                  <a:lnTo>
                    <a:pt x="7777" y="104226"/>
                  </a:lnTo>
                  <a:lnTo>
                    <a:pt x="0" y="152323"/>
                  </a:lnTo>
                  <a:lnTo>
                    <a:pt x="7777" y="200420"/>
                  </a:lnTo>
                  <a:lnTo>
                    <a:pt x="29426" y="242228"/>
                  </a:lnTo>
                  <a:lnTo>
                    <a:pt x="62418" y="275220"/>
                  </a:lnTo>
                  <a:lnTo>
                    <a:pt x="104226" y="296869"/>
                  </a:lnTo>
                  <a:lnTo>
                    <a:pt x="152323" y="304647"/>
                  </a:lnTo>
                  <a:lnTo>
                    <a:pt x="531812" y="304647"/>
                  </a:lnTo>
                  <a:lnTo>
                    <a:pt x="579909" y="296869"/>
                  </a:lnTo>
                  <a:lnTo>
                    <a:pt x="621717" y="275220"/>
                  </a:lnTo>
                  <a:lnTo>
                    <a:pt x="654709" y="242228"/>
                  </a:lnTo>
                  <a:lnTo>
                    <a:pt x="676358" y="200420"/>
                  </a:lnTo>
                  <a:lnTo>
                    <a:pt x="684136" y="152323"/>
                  </a:lnTo>
                  <a:lnTo>
                    <a:pt x="676358" y="104226"/>
                  </a:lnTo>
                  <a:lnTo>
                    <a:pt x="654709" y="62418"/>
                  </a:lnTo>
                  <a:lnTo>
                    <a:pt x="621717" y="29426"/>
                  </a:lnTo>
                  <a:lnTo>
                    <a:pt x="579909" y="7777"/>
                  </a:lnTo>
                  <a:lnTo>
                    <a:pt x="531812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270530" y="5497266"/>
              <a:ext cx="709930" cy="330200"/>
            </a:xfrm>
            <a:custGeom>
              <a:avLst/>
              <a:gdLst/>
              <a:ahLst/>
              <a:cxnLst/>
              <a:rect l="l" t="t" r="r" b="b"/>
              <a:pathLst>
                <a:path w="709929" h="330200">
                  <a:moveTo>
                    <a:pt x="544512" y="0"/>
                  </a:moveTo>
                  <a:lnTo>
                    <a:pt x="165036" y="0"/>
                  </a:lnTo>
                  <a:lnTo>
                    <a:pt x="121215" y="5904"/>
                  </a:lnTo>
                  <a:lnTo>
                    <a:pt x="81806" y="22562"/>
                  </a:lnTo>
                  <a:lnTo>
                    <a:pt x="48394" y="48388"/>
                  </a:lnTo>
                  <a:lnTo>
                    <a:pt x="22566" y="81797"/>
                  </a:lnTo>
                  <a:lnTo>
                    <a:pt x="5905" y="121204"/>
                  </a:lnTo>
                  <a:lnTo>
                    <a:pt x="0" y="165023"/>
                  </a:lnTo>
                  <a:lnTo>
                    <a:pt x="5905" y="208843"/>
                  </a:lnTo>
                  <a:lnTo>
                    <a:pt x="22566" y="248250"/>
                  </a:lnTo>
                  <a:lnTo>
                    <a:pt x="48394" y="281659"/>
                  </a:lnTo>
                  <a:lnTo>
                    <a:pt x="81806" y="307484"/>
                  </a:lnTo>
                  <a:lnTo>
                    <a:pt x="121215" y="324142"/>
                  </a:lnTo>
                  <a:lnTo>
                    <a:pt x="165036" y="330047"/>
                  </a:lnTo>
                  <a:lnTo>
                    <a:pt x="544512" y="330047"/>
                  </a:lnTo>
                  <a:lnTo>
                    <a:pt x="588332" y="324142"/>
                  </a:lnTo>
                  <a:lnTo>
                    <a:pt x="627738" y="307484"/>
                  </a:lnTo>
                  <a:lnTo>
                    <a:pt x="631409" y="304647"/>
                  </a:lnTo>
                  <a:lnTo>
                    <a:pt x="165036" y="304647"/>
                  </a:lnTo>
                  <a:lnTo>
                    <a:pt x="120902" y="297529"/>
                  </a:lnTo>
                  <a:lnTo>
                    <a:pt x="82571" y="277708"/>
                  </a:lnTo>
                  <a:lnTo>
                    <a:pt x="52343" y="247484"/>
                  </a:lnTo>
                  <a:lnTo>
                    <a:pt x="32519" y="209156"/>
                  </a:lnTo>
                  <a:lnTo>
                    <a:pt x="25400" y="165023"/>
                  </a:lnTo>
                  <a:lnTo>
                    <a:pt x="32519" y="120890"/>
                  </a:lnTo>
                  <a:lnTo>
                    <a:pt x="52343" y="82562"/>
                  </a:lnTo>
                  <a:lnTo>
                    <a:pt x="82571" y="52338"/>
                  </a:lnTo>
                  <a:lnTo>
                    <a:pt x="120902" y="32517"/>
                  </a:lnTo>
                  <a:lnTo>
                    <a:pt x="165036" y="25399"/>
                  </a:lnTo>
                  <a:lnTo>
                    <a:pt x="631409" y="25399"/>
                  </a:lnTo>
                  <a:lnTo>
                    <a:pt x="627738" y="22562"/>
                  </a:lnTo>
                  <a:lnTo>
                    <a:pt x="588332" y="5904"/>
                  </a:lnTo>
                  <a:lnTo>
                    <a:pt x="544512" y="0"/>
                  </a:lnTo>
                  <a:close/>
                </a:path>
                <a:path w="709929" h="330200">
                  <a:moveTo>
                    <a:pt x="631409" y="25399"/>
                  </a:moveTo>
                  <a:lnTo>
                    <a:pt x="544512" y="25399"/>
                  </a:lnTo>
                  <a:lnTo>
                    <a:pt x="588645" y="32517"/>
                  </a:lnTo>
                  <a:lnTo>
                    <a:pt x="626973" y="52338"/>
                  </a:lnTo>
                  <a:lnTo>
                    <a:pt x="657197" y="82562"/>
                  </a:lnTo>
                  <a:lnTo>
                    <a:pt x="677018" y="120890"/>
                  </a:lnTo>
                  <a:lnTo>
                    <a:pt x="684136" y="165023"/>
                  </a:lnTo>
                  <a:lnTo>
                    <a:pt x="677018" y="209156"/>
                  </a:lnTo>
                  <a:lnTo>
                    <a:pt x="657197" y="247484"/>
                  </a:lnTo>
                  <a:lnTo>
                    <a:pt x="626973" y="277708"/>
                  </a:lnTo>
                  <a:lnTo>
                    <a:pt x="588645" y="297529"/>
                  </a:lnTo>
                  <a:lnTo>
                    <a:pt x="544512" y="304647"/>
                  </a:lnTo>
                  <a:lnTo>
                    <a:pt x="631409" y="304647"/>
                  </a:lnTo>
                  <a:lnTo>
                    <a:pt x="661147" y="281659"/>
                  </a:lnTo>
                  <a:lnTo>
                    <a:pt x="686973" y="248250"/>
                  </a:lnTo>
                  <a:lnTo>
                    <a:pt x="703631" y="208843"/>
                  </a:lnTo>
                  <a:lnTo>
                    <a:pt x="709536" y="165023"/>
                  </a:lnTo>
                  <a:lnTo>
                    <a:pt x="703631" y="121204"/>
                  </a:lnTo>
                  <a:lnTo>
                    <a:pt x="686973" y="81797"/>
                  </a:lnTo>
                  <a:lnTo>
                    <a:pt x="661147" y="48388"/>
                  </a:lnTo>
                  <a:lnTo>
                    <a:pt x="631409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7356455" y="5507156"/>
            <a:ext cx="5505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414042"/>
                </a:solidFill>
                <a:latin typeface="Roboto"/>
                <a:cs typeface="Roboto"/>
              </a:rPr>
              <a:t>+18%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560159" y="5319195"/>
            <a:ext cx="594360" cy="542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b="1" spc="55" dirty="0">
                <a:solidFill>
                  <a:srgbClr val="414042"/>
                </a:solidFill>
                <a:latin typeface="Liberation Serif"/>
                <a:cs typeface="Liberation Serif"/>
              </a:rPr>
              <a:t>3,2</a:t>
            </a:r>
            <a:endParaRPr sz="3350">
              <a:latin typeface="Liberation Serif"/>
              <a:cs typeface="Liberation Serif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61465" y="5372467"/>
            <a:ext cx="483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2,7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915216" y="5372467"/>
            <a:ext cx="504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5" dirty="0">
                <a:solidFill>
                  <a:srgbClr val="414042"/>
                </a:solidFill>
                <a:latin typeface="Liberation Serif"/>
                <a:cs typeface="Liberation Serif"/>
              </a:rPr>
              <a:t>2,8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587815" y="5372467"/>
            <a:ext cx="459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2,1</a:t>
            </a:r>
            <a:endParaRPr sz="28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4342" y="5673453"/>
            <a:ext cx="1650364" cy="0"/>
          </a:xfrm>
          <a:custGeom>
            <a:avLst/>
            <a:gdLst/>
            <a:ahLst/>
            <a:cxnLst/>
            <a:rect l="l" t="t" r="r" b="b"/>
            <a:pathLst>
              <a:path w="1650364">
                <a:moveTo>
                  <a:pt x="0" y="0"/>
                </a:moveTo>
                <a:lnTo>
                  <a:pt x="165023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404100"/>
            <a:chOff x="0" y="0"/>
            <a:chExt cx="10692130" cy="7404100"/>
          </a:xfrm>
        </p:grpSpPr>
        <p:sp>
          <p:nvSpPr>
            <p:cNvPr id="4" name="object 4"/>
            <p:cNvSpPr/>
            <p:nvPr/>
          </p:nvSpPr>
          <p:spPr>
            <a:xfrm>
              <a:off x="0" y="823036"/>
              <a:ext cx="10692130" cy="2651125"/>
            </a:xfrm>
            <a:custGeom>
              <a:avLst/>
              <a:gdLst/>
              <a:ahLst/>
              <a:cxnLst/>
              <a:rect l="l" t="t" r="r" b="b"/>
              <a:pathLst>
                <a:path w="10692130" h="2651125">
                  <a:moveTo>
                    <a:pt x="10692003" y="0"/>
                  </a:moveTo>
                  <a:lnTo>
                    <a:pt x="0" y="0"/>
                  </a:lnTo>
                  <a:lnTo>
                    <a:pt x="0" y="2650909"/>
                  </a:lnTo>
                  <a:lnTo>
                    <a:pt x="10692003" y="265090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504" y="6923092"/>
              <a:ext cx="881606" cy="4803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7419" y="0"/>
              <a:ext cx="5357495" cy="586105"/>
            </a:xfrm>
            <a:custGeom>
              <a:avLst/>
              <a:gdLst/>
              <a:ahLst/>
              <a:cxnLst/>
              <a:rect l="l" t="t" r="r" b="b"/>
              <a:pathLst>
                <a:path w="5357495" h="586105">
                  <a:moveTo>
                    <a:pt x="5357164" y="0"/>
                  </a:moveTo>
                  <a:lnTo>
                    <a:pt x="0" y="0"/>
                  </a:lnTo>
                  <a:lnTo>
                    <a:pt x="0" y="586041"/>
                  </a:lnTo>
                  <a:lnTo>
                    <a:pt x="5357164" y="586041"/>
                  </a:lnTo>
                  <a:lnTo>
                    <a:pt x="5357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rgbClr val="0059A6"/>
                </a:solidFill>
              </a:rPr>
              <a:t>Composizione</a:t>
            </a:r>
            <a:r>
              <a:rPr spc="25" dirty="0">
                <a:solidFill>
                  <a:srgbClr val="0059A6"/>
                </a:solidFill>
              </a:rPr>
              <a:t> </a:t>
            </a:r>
            <a:r>
              <a:rPr spc="120" dirty="0">
                <a:solidFill>
                  <a:srgbClr val="0059A6"/>
                </a:solidFill>
              </a:rPr>
              <a:t>del</a:t>
            </a:r>
            <a:r>
              <a:rPr spc="30" dirty="0">
                <a:solidFill>
                  <a:srgbClr val="0059A6"/>
                </a:solidFill>
              </a:rPr>
              <a:t> </a:t>
            </a:r>
            <a:r>
              <a:rPr spc="90" dirty="0">
                <a:solidFill>
                  <a:srgbClr val="0059A6"/>
                </a:solidFill>
              </a:rPr>
              <a:t>mercato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51262" y="967263"/>
            <a:ext cx="30518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14042"/>
                </a:solidFill>
                <a:latin typeface="Roboto"/>
                <a:cs typeface="Roboto"/>
              </a:rPr>
              <a:t>I</a:t>
            </a:r>
            <a:r>
              <a:rPr sz="2000" b="1" spc="-2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4042"/>
                </a:solidFill>
                <a:latin typeface="Roboto"/>
                <a:cs typeface="Roboto"/>
              </a:rPr>
              <a:t>TRE</a:t>
            </a:r>
            <a:r>
              <a:rPr sz="2000" b="1" spc="-1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4042"/>
                </a:solidFill>
                <a:latin typeface="Roboto"/>
                <a:cs typeface="Roboto"/>
              </a:rPr>
              <a:t>ATTORI</a:t>
            </a:r>
            <a:r>
              <a:rPr sz="2000" b="1" spc="-1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414042"/>
                </a:solidFill>
                <a:latin typeface="Roboto"/>
                <a:cs typeface="Roboto"/>
              </a:rPr>
              <a:t>PRINCIPALI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79577" y="1482575"/>
            <a:ext cx="7461250" cy="5674360"/>
            <a:chOff x="1579577" y="1482575"/>
            <a:chExt cx="7461250" cy="5674360"/>
          </a:xfrm>
        </p:grpSpPr>
        <p:sp>
          <p:nvSpPr>
            <p:cNvPr id="11" name="object 11"/>
            <p:cNvSpPr/>
            <p:nvPr/>
          </p:nvSpPr>
          <p:spPr>
            <a:xfrm>
              <a:off x="1651241" y="1535975"/>
              <a:ext cx="7390130" cy="1044575"/>
            </a:xfrm>
            <a:custGeom>
              <a:avLst/>
              <a:gdLst/>
              <a:ahLst/>
              <a:cxnLst/>
              <a:rect l="l" t="t" r="r" b="b"/>
              <a:pathLst>
                <a:path w="7390130" h="1044575">
                  <a:moveTo>
                    <a:pt x="1044422" y="522211"/>
                  </a:moveTo>
                  <a:lnTo>
                    <a:pt x="1042289" y="474675"/>
                  </a:lnTo>
                  <a:lnTo>
                    <a:pt x="1036015" y="428332"/>
                  </a:lnTo>
                  <a:lnTo>
                    <a:pt x="1025766" y="383387"/>
                  </a:lnTo>
                  <a:lnTo>
                    <a:pt x="1011745" y="339991"/>
                  </a:lnTo>
                  <a:lnTo>
                    <a:pt x="994143" y="298348"/>
                  </a:lnTo>
                  <a:lnTo>
                    <a:pt x="973124" y="258635"/>
                  </a:lnTo>
                  <a:lnTo>
                    <a:pt x="948880" y="221043"/>
                  </a:lnTo>
                  <a:lnTo>
                    <a:pt x="921600" y="185750"/>
                  </a:lnTo>
                  <a:lnTo>
                    <a:pt x="891463" y="152946"/>
                  </a:lnTo>
                  <a:lnTo>
                    <a:pt x="858659" y="122809"/>
                  </a:lnTo>
                  <a:lnTo>
                    <a:pt x="823366" y="95529"/>
                  </a:lnTo>
                  <a:lnTo>
                    <a:pt x="785774" y="71297"/>
                  </a:lnTo>
                  <a:lnTo>
                    <a:pt x="746074" y="50279"/>
                  </a:lnTo>
                  <a:lnTo>
                    <a:pt x="704430" y="32664"/>
                  </a:lnTo>
                  <a:lnTo>
                    <a:pt x="661035" y="18656"/>
                  </a:lnTo>
                  <a:lnTo>
                    <a:pt x="616077" y="8407"/>
                  </a:lnTo>
                  <a:lnTo>
                    <a:pt x="569747" y="2133"/>
                  </a:lnTo>
                  <a:lnTo>
                    <a:pt x="522211" y="0"/>
                  </a:lnTo>
                  <a:lnTo>
                    <a:pt x="474675" y="2133"/>
                  </a:lnTo>
                  <a:lnTo>
                    <a:pt x="428345" y="8407"/>
                  </a:lnTo>
                  <a:lnTo>
                    <a:pt x="383387" y="18656"/>
                  </a:lnTo>
                  <a:lnTo>
                    <a:pt x="339991" y="32664"/>
                  </a:lnTo>
                  <a:lnTo>
                    <a:pt x="298348" y="50279"/>
                  </a:lnTo>
                  <a:lnTo>
                    <a:pt x="258635" y="71297"/>
                  </a:lnTo>
                  <a:lnTo>
                    <a:pt x="221043" y="95529"/>
                  </a:lnTo>
                  <a:lnTo>
                    <a:pt x="185750" y="122809"/>
                  </a:lnTo>
                  <a:lnTo>
                    <a:pt x="152946" y="152946"/>
                  </a:lnTo>
                  <a:lnTo>
                    <a:pt x="122809" y="185750"/>
                  </a:lnTo>
                  <a:lnTo>
                    <a:pt x="95529" y="221043"/>
                  </a:lnTo>
                  <a:lnTo>
                    <a:pt x="71297" y="258635"/>
                  </a:lnTo>
                  <a:lnTo>
                    <a:pt x="50279" y="298348"/>
                  </a:lnTo>
                  <a:lnTo>
                    <a:pt x="32664" y="339991"/>
                  </a:lnTo>
                  <a:lnTo>
                    <a:pt x="18656" y="383387"/>
                  </a:lnTo>
                  <a:lnTo>
                    <a:pt x="8407" y="428332"/>
                  </a:lnTo>
                  <a:lnTo>
                    <a:pt x="2133" y="474675"/>
                  </a:lnTo>
                  <a:lnTo>
                    <a:pt x="0" y="522211"/>
                  </a:lnTo>
                  <a:lnTo>
                    <a:pt x="2133" y="569734"/>
                  </a:lnTo>
                  <a:lnTo>
                    <a:pt x="8407" y="616077"/>
                  </a:lnTo>
                  <a:lnTo>
                    <a:pt x="18656" y="661035"/>
                  </a:lnTo>
                  <a:lnTo>
                    <a:pt x="32664" y="704418"/>
                  </a:lnTo>
                  <a:lnTo>
                    <a:pt x="50279" y="746061"/>
                  </a:lnTo>
                  <a:lnTo>
                    <a:pt x="71297" y="785774"/>
                  </a:lnTo>
                  <a:lnTo>
                    <a:pt x="95529" y="823366"/>
                  </a:lnTo>
                  <a:lnTo>
                    <a:pt x="122809" y="858659"/>
                  </a:lnTo>
                  <a:lnTo>
                    <a:pt x="152946" y="891463"/>
                  </a:lnTo>
                  <a:lnTo>
                    <a:pt x="185750" y="921600"/>
                  </a:lnTo>
                  <a:lnTo>
                    <a:pt x="221043" y="948880"/>
                  </a:lnTo>
                  <a:lnTo>
                    <a:pt x="258635" y="973124"/>
                  </a:lnTo>
                  <a:lnTo>
                    <a:pt x="298348" y="994143"/>
                  </a:lnTo>
                  <a:lnTo>
                    <a:pt x="339991" y="1011745"/>
                  </a:lnTo>
                  <a:lnTo>
                    <a:pt x="383387" y="1025766"/>
                  </a:lnTo>
                  <a:lnTo>
                    <a:pt x="428345" y="1036002"/>
                  </a:lnTo>
                  <a:lnTo>
                    <a:pt x="474675" y="1042289"/>
                  </a:lnTo>
                  <a:lnTo>
                    <a:pt x="522211" y="1044422"/>
                  </a:lnTo>
                  <a:lnTo>
                    <a:pt x="569747" y="1042289"/>
                  </a:lnTo>
                  <a:lnTo>
                    <a:pt x="616077" y="1036002"/>
                  </a:lnTo>
                  <a:lnTo>
                    <a:pt x="661035" y="1025766"/>
                  </a:lnTo>
                  <a:lnTo>
                    <a:pt x="704430" y="1011745"/>
                  </a:lnTo>
                  <a:lnTo>
                    <a:pt x="746074" y="994143"/>
                  </a:lnTo>
                  <a:lnTo>
                    <a:pt x="785774" y="973124"/>
                  </a:lnTo>
                  <a:lnTo>
                    <a:pt x="823366" y="948880"/>
                  </a:lnTo>
                  <a:lnTo>
                    <a:pt x="858659" y="921600"/>
                  </a:lnTo>
                  <a:lnTo>
                    <a:pt x="891463" y="891463"/>
                  </a:lnTo>
                  <a:lnTo>
                    <a:pt x="921600" y="858659"/>
                  </a:lnTo>
                  <a:lnTo>
                    <a:pt x="948880" y="823366"/>
                  </a:lnTo>
                  <a:lnTo>
                    <a:pt x="973124" y="785774"/>
                  </a:lnTo>
                  <a:lnTo>
                    <a:pt x="994143" y="746061"/>
                  </a:lnTo>
                  <a:lnTo>
                    <a:pt x="1011745" y="704418"/>
                  </a:lnTo>
                  <a:lnTo>
                    <a:pt x="1025766" y="661035"/>
                  </a:lnTo>
                  <a:lnTo>
                    <a:pt x="1036015" y="616077"/>
                  </a:lnTo>
                  <a:lnTo>
                    <a:pt x="1042289" y="569734"/>
                  </a:lnTo>
                  <a:lnTo>
                    <a:pt x="1044422" y="522211"/>
                  </a:lnTo>
                  <a:close/>
                </a:path>
                <a:path w="7390130" h="1044575">
                  <a:moveTo>
                    <a:pt x="4216971" y="522211"/>
                  </a:moveTo>
                  <a:lnTo>
                    <a:pt x="4214838" y="474675"/>
                  </a:lnTo>
                  <a:lnTo>
                    <a:pt x="4208551" y="428332"/>
                  </a:lnTo>
                  <a:lnTo>
                    <a:pt x="4198315" y="383387"/>
                  </a:lnTo>
                  <a:lnTo>
                    <a:pt x="4184294" y="339991"/>
                  </a:lnTo>
                  <a:lnTo>
                    <a:pt x="4166679" y="298348"/>
                  </a:lnTo>
                  <a:lnTo>
                    <a:pt x="4145673" y="258635"/>
                  </a:lnTo>
                  <a:lnTo>
                    <a:pt x="4121429" y="221043"/>
                  </a:lnTo>
                  <a:lnTo>
                    <a:pt x="4094149" y="185750"/>
                  </a:lnTo>
                  <a:lnTo>
                    <a:pt x="4064012" y="152946"/>
                  </a:lnTo>
                  <a:lnTo>
                    <a:pt x="4031208" y="122809"/>
                  </a:lnTo>
                  <a:lnTo>
                    <a:pt x="3995915" y="95529"/>
                  </a:lnTo>
                  <a:lnTo>
                    <a:pt x="3958323" y="71297"/>
                  </a:lnTo>
                  <a:lnTo>
                    <a:pt x="3918610" y="50279"/>
                  </a:lnTo>
                  <a:lnTo>
                    <a:pt x="3876967" y="32664"/>
                  </a:lnTo>
                  <a:lnTo>
                    <a:pt x="3833584" y="18656"/>
                  </a:lnTo>
                  <a:lnTo>
                    <a:pt x="3788626" y="8407"/>
                  </a:lnTo>
                  <a:lnTo>
                    <a:pt x="3742283" y="2133"/>
                  </a:lnTo>
                  <a:lnTo>
                    <a:pt x="3694760" y="0"/>
                  </a:lnTo>
                  <a:lnTo>
                    <a:pt x="3647224" y="2133"/>
                  </a:lnTo>
                  <a:lnTo>
                    <a:pt x="3600881" y="8407"/>
                  </a:lnTo>
                  <a:lnTo>
                    <a:pt x="3555923" y="18656"/>
                  </a:lnTo>
                  <a:lnTo>
                    <a:pt x="3512540" y="32664"/>
                  </a:lnTo>
                  <a:lnTo>
                    <a:pt x="3470897" y="50279"/>
                  </a:lnTo>
                  <a:lnTo>
                    <a:pt x="3431184" y="71297"/>
                  </a:lnTo>
                  <a:lnTo>
                    <a:pt x="3393592" y="95529"/>
                  </a:lnTo>
                  <a:lnTo>
                    <a:pt x="3358299" y="122809"/>
                  </a:lnTo>
                  <a:lnTo>
                    <a:pt x="3325495" y="152946"/>
                  </a:lnTo>
                  <a:lnTo>
                    <a:pt x="3295358" y="185750"/>
                  </a:lnTo>
                  <a:lnTo>
                    <a:pt x="3268078" y="221043"/>
                  </a:lnTo>
                  <a:lnTo>
                    <a:pt x="3243834" y="258635"/>
                  </a:lnTo>
                  <a:lnTo>
                    <a:pt x="3222828" y="298348"/>
                  </a:lnTo>
                  <a:lnTo>
                    <a:pt x="3205213" y="339991"/>
                  </a:lnTo>
                  <a:lnTo>
                    <a:pt x="3191192" y="383387"/>
                  </a:lnTo>
                  <a:lnTo>
                    <a:pt x="3180956" y="428332"/>
                  </a:lnTo>
                  <a:lnTo>
                    <a:pt x="3174682" y="474675"/>
                  </a:lnTo>
                  <a:lnTo>
                    <a:pt x="3172549" y="522211"/>
                  </a:lnTo>
                  <a:lnTo>
                    <a:pt x="3174682" y="569734"/>
                  </a:lnTo>
                  <a:lnTo>
                    <a:pt x="3180956" y="616077"/>
                  </a:lnTo>
                  <a:lnTo>
                    <a:pt x="3191192" y="661035"/>
                  </a:lnTo>
                  <a:lnTo>
                    <a:pt x="3205213" y="704418"/>
                  </a:lnTo>
                  <a:lnTo>
                    <a:pt x="3222828" y="746061"/>
                  </a:lnTo>
                  <a:lnTo>
                    <a:pt x="3243834" y="785774"/>
                  </a:lnTo>
                  <a:lnTo>
                    <a:pt x="3268078" y="823366"/>
                  </a:lnTo>
                  <a:lnTo>
                    <a:pt x="3295358" y="858659"/>
                  </a:lnTo>
                  <a:lnTo>
                    <a:pt x="3325495" y="891463"/>
                  </a:lnTo>
                  <a:lnTo>
                    <a:pt x="3358299" y="921600"/>
                  </a:lnTo>
                  <a:lnTo>
                    <a:pt x="3393592" y="948880"/>
                  </a:lnTo>
                  <a:lnTo>
                    <a:pt x="3431184" y="973124"/>
                  </a:lnTo>
                  <a:lnTo>
                    <a:pt x="3470897" y="994143"/>
                  </a:lnTo>
                  <a:lnTo>
                    <a:pt x="3512540" y="1011745"/>
                  </a:lnTo>
                  <a:lnTo>
                    <a:pt x="3555923" y="1025766"/>
                  </a:lnTo>
                  <a:lnTo>
                    <a:pt x="3600881" y="1036002"/>
                  </a:lnTo>
                  <a:lnTo>
                    <a:pt x="3647224" y="1042289"/>
                  </a:lnTo>
                  <a:lnTo>
                    <a:pt x="3694760" y="1044422"/>
                  </a:lnTo>
                  <a:lnTo>
                    <a:pt x="3742283" y="1042289"/>
                  </a:lnTo>
                  <a:lnTo>
                    <a:pt x="3788626" y="1036002"/>
                  </a:lnTo>
                  <a:lnTo>
                    <a:pt x="3833584" y="1025766"/>
                  </a:lnTo>
                  <a:lnTo>
                    <a:pt x="3876967" y="1011745"/>
                  </a:lnTo>
                  <a:lnTo>
                    <a:pt x="3918610" y="994143"/>
                  </a:lnTo>
                  <a:lnTo>
                    <a:pt x="3958323" y="973124"/>
                  </a:lnTo>
                  <a:lnTo>
                    <a:pt x="3995915" y="948880"/>
                  </a:lnTo>
                  <a:lnTo>
                    <a:pt x="4031208" y="921600"/>
                  </a:lnTo>
                  <a:lnTo>
                    <a:pt x="4064012" y="891463"/>
                  </a:lnTo>
                  <a:lnTo>
                    <a:pt x="4094149" y="858659"/>
                  </a:lnTo>
                  <a:lnTo>
                    <a:pt x="4121429" y="823366"/>
                  </a:lnTo>
                  <a:lnTo>
                    <a:pt x="4145673" y="785774"/>
                  </a:lnTo>
                  <a:lnTo>
                    <a:pt x="4166679" y="746061"/>
                  </a:lnTo>
                  <a:lnTo>
                    <a:pt x="4184294" y="704418"/>
                  </a:lnTo>
                  <a:lnTo>
                    <a:pt x="4198315" y="661035"/>
                  </a:lnTo>
                  <a:lnTo>
                    <a:pt x="4208551" y="616077"/>
                  </a:lnTo>
                  <a:lnTo>
                    <a:pt x="4214838" y="569734"/>
                  </a:lnTo>
                  <a:lnTo>
                    <a:pt x="4216971" y="522211"/>
                  </a:lnTo>
                  <a:close/>
                </a:path>
                <a:path w="7390130" h="1044575">
                  <a:moveTo>
                    <a:pt x="7389508" y="522211"/>
                  </a:moveTo>
                  <a:lnTo>
                    <a:pt x="7387374" y="474675"/>
                  </a:lnTo>
                  <a:lnTo>
                    <a:pt x="7381100" y="428332"/>
                  </a:lnTo>
                  <a:lnTo>
                    <a:pt x="7370851" y="383387"/>
                  </a:lnTo>
                  <a:lnTo>
                    <a:pt x="7356843" y="339991"/>
                  </a:lnTo>
                  <a:lnTo>
                    <a:pt x="7339228" y="298348"/>
                  </a:lnTo>
                  <a:lnTo>
                    <a:pt x="7318210" y="258635"/>
                  </a:lnTo>
                  <a:lnTo>
                    <a:pt x="7293965" y="221043"/>
                  </a:lnTo>
                  <a:lnTo>
                    <a:pt x="7266686" y="185750"/>
                  </a:lnTo>
                  <a:lnTo>
                    <a:pt x="7236561" y="152946"/>
                  </a:lnTo>
                  <a:lnTo>
                    <a:pt x="7203745" y="122809"/>
                  </a:lnTo>
                  <a:lnTo>
                    <a:pt x="7168464" y="95529"/>
                  </a:lnTo>
                  <a:lnTo>
                    <a:pt x="7130872" y="71297"/>
                  </a:lnTo>
                  <a:lnTo>
                    <a:pt x="7091159" y="50279"/>
                  </a:lnTo>
                  <a:lnTo>
                    <a:pt x="7049516" y="32664"/>
                  </a:lnTo>
                  <a:lnTo>
                    <a:pt x="7006120" y="18656"/>
                  </a:lnTo>
                  <a:lnTo>
                    <a:pt x="6961162" y="8407"/>
                  </a:lnTo>
                  <a:lnTo>
                    <a:pt x="6914832" y="2133"/>
                  </a:lnTo>
                  <a:lnTo>
                    <a:pt x="6867296" y="0"/>
                  </a:lnTo>
                  <a:lnTo>
                    <a:pt x="6819760" y="2133"/>
                  </a:lnTo>
                  <a:lnTo>
                    <a:pt x="6773431" y="8407"/>
                  </a:lnTo>
                  <a:lnTo>
                    <a:pt x="6728473" y="18656"/>
                  </a:lnTo>
                  <a:lnTo>
                    <a:pt x="6685077" y="32664"/>
                  </a:lnTo>
                  <a:lnTo>
                    <a:pt x="6643433" y="50279"/>
                  </a:lnTo>
                  <a:lnTo>
                    <a:pt x="6603720" y="71297"/>
                  </a:lnTo>
                  <a:lnTo>
                    <a:pt x="6566128" y="95529"/>
                  </a:lnTo>
                  <a:lnTo>
                    <a:pt x="6530848" y="122809"/>
                  </a:lnTo>
                  <a:lnTo>
                    <a:pt x="6498031" y="152946"/>
                  </a:lnTo>
                  <a:lnTo>
                    <a:pt x="6467907" y="185750"/>
                  </a:lnTo>
                  <a:lnTo>
                    <a:pt x="6440627" y="221043"/>
                  </a:lnTo>
                  <a:lnTo>
                    <a:pt x="6416383" y="258635"/>
                  </a:lnTo>
                  <a:lnTo>
                    <a:pt x="6395364" y="298348"/>
                  </a:lnTo>
                  <a:lnTo>
                    <a:pt x="6377762" y="339991"/>
                  </a:lnTo>
                  <a:lnTo>
                    <a:pt x="6363741" y="383387"/>
                  </a:lnTo>
                  <a:lnTo>
                    <a:pt x="6353505" y="428332"/>
                  </a:lnTo>
                  <a:lnTo>
                    <a:pt x="6347219" y="474675"/>
                  </a:lnTo>
                  <a:lnTo>
                    <a:pt x="6345085" y="522211"/>
                  </a:lnTo>
                  <a:lnTo>
                    <a:pt x="6347219" y="569734"/>
                  </a:lnTo>
                  <a:lnTo>
                    <a:pt x="6353505" y="616077"/>
                  </a:lnTo>
                  <a:lnTo>
                    <a:pt x="6363741" y="661035"/>
                  </a:lnTo>
                  <a:lnTo>
                    <a:pt x="6377762" y="704418"/>
                  </a:lnTo>
                  <a:lnTo>
                    <a:pt x="6395364" y="746061"/>
                  </a:lnTo>
                  <a:lnTo>
                    <a:pt x="6416383" y="785774"/>
                  </a:lnTo>
                  <a:lnTo>
                    <a:pt x="6440627" y="823366"/>
                  </a:lnTo>
                  <a:lnTo>
                    <a:pt x="6467907" y="858659"/>
                  </a:lnTo>
                  <a:lnTo>
                    <a:pt x="6498031" y="891463"/>
                  </a:lnTo>
                  <a:lnTo>
                    <a:pt x="6530848" y="921600"/>
                  </a:lnTo>
                  <a:lnTo>
                    <a:pt x="6566128" y="948880"/>
                  </a:lnTo>
                  <a:lnTo>
                    <a:pt x="6603720" y="973124"/>
                  </a:lnTo>
                  <a:lnTo>
                    <a:pt x="6643433" y="994143"/>
                  </a:lnTo>
                  <a:lnTo>
                    <a:pt x="6685077" y="1011745"/>
                  </a:lnTo>
                  <a:lnTo>
                    <a:pt x="6728473" y="1025766"/>
                  </a:lnTo>
                  <a:lnTo>
                    <a:pt x="6773431" y="1036002"/>
                  </a:lnTo>
                  <a:lnTo>
                    <a:pt x="6819760" y="1042289"/>
                  </a:lnTo>
                  <a:lnTo>
                    <a:pt x="6867296" y="1044422"/>
                  </a:lnTo>
                  <a:lnTo>
                    <a:pt x="6914832" y="1042289"/>
                  </a:lnTo>
                  <a:lnTo>
                    <a:pt x="6961162" y="1036002"/>
                  </a:lnTo>
                  <a:lnTo>
                    <a:pt x="7006120" y="1025766"/>
                  </a:lnTo>
                  <a:lnTo>
                    <a:pt x="7049516" y="1011745"/>
                  </a:lnTo>
                  <a:lnTo>
                    <a:pt x="7091159" y="994143"/>
                  </a:lnTo>
                  <a:lnTo>
                    <a:pt x="7130872" y="973124"/>
                  </a:lnTo>
                  <a:lnTo>
                    <a:pt x="7168464" y="948880"/>
                  </a:lnTo>
                  <a:lnTo>
                    <a:pt x="7203745" y="921600"/>
                  </a:lnTo>
                  <a:lnTo>
                    <a:pt x="7236561" y="891463"/>
                  </a:lnTo>
                  <a:lnTo>
                    <a:pt x="7266686" y="858659"/>
                  </a:lnTo>
                  <a:lnTo>
                    <a:pt x="7293965" y="823366"/>
                  </a:lnTo>
                  <a:lnTo>
                    <a:pt x="7318210" y="785774"/>
                  </a:lnTo>
                  <a:lnTo>
                    <a:pt x="7339228" y="746061"/>
                  </a:lnTo>
                  <a:lnTo>
                    <a:pt x="7356843" y="704418"/>
                  </a:lnTo>
                  <a:lnTo>
                    <a:pt x="7370851" y="661035"/>
                  </a:lnTo>
                  <a:lnTo>
                    <a:pt x="7381100" y="616077"/>
                  </a:lnTo>
                  <a:lnTo>
                    <a:pt x="7387374" y="569734"/>
                  </a:lnTo>
                  <a:lnTo>
                    <a:pt x="7389508" y="522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9575" y="1642947"/>
              <a:ext cx="4298950" cy="895985"/>
            </a:xfrm>
            <a:custGeom>
              <a:avLst/>
              <a:gdLst/>
              <a:ahLst/>
              <a:cxnLst/>
              <a:rect l="l" t="t" r="r" b="b"/>
              <a:pathLst>
                <a:path w="4298950" h="895985">
                  <a:moveTo>
                    <a:pt x="1041819" y="185775"/>
                  </a:moveTo>
                  <a:lnTo>
                    <a:pt x="1041133" y="182613"/>
                  </a:lnTo>
                  <a:lnTo>
                    <a:pt x="1039215" y="180251"/>
                  </a:lnTo>
                  <a:lnTo>
                    <a:pt x="1037259" y="177927"/>
                  </a:lnTo>
                  <a:lnTo>
                    <a:pt x="1034364" y="176530"/>
                  </a:lnTo>
                  <a:lnTo>
                    <a:pt x="1019162" y="177241"/>
                  </a:lnTo>
                  <a:lnTo>
                    <a:pt x="1019162" y="196545"/>
                  </a:lnTo>
                  <a:lnTo>
                    <a:pt x="988110" y="315950"/>
                  </a:lnTo>
                  <a:lnTo>
                    <a:pt x="983056" y="316128"/>
                  </a:lnTo>
                  <a:lnTo>
                    <a:pt x="983056" y="335381"/>
                  </a:lnTo>
                  <a:lnTo>
                    <a:pt x="949871" y="462953"/>
                  </a:lnTo>
                  <a:lnTo>
                    <a:pt x="944829" y="463130"/>
                  </a:lnTo>
                  <a:lnTo>
                    <a:pt x="944829" y="482371"/>
                  </a:lnTo>
                  <a:lnTo>
                    <a:pt x="913142" y="604189"/>
                  </a:lnTo>
                  <a:lnTo>
                    <a:pt x="810348" y="607669"/>
                  </a:lnTo>
                  <a:lnTo>
                    <a:pt x="839216" y="486727"/>
                  </a:lnTo>
                  <a:lnTo>
                    <a:pt x="839381" y="486041"/>
                  </a:lnTo>
                  <a:lnTo>
                    <a:pt x="843026" y="485914"/>
                  </a:lnTo>
                  <a:lnTo>
                    <a:pt x="944829" y="482371"/>
                  </a:lnTo>
                  <a:lnTo>
                    <a:pt x="944829" y="463130"/>
                  </a:lnTo>
                  <a:lnTo>
                    <a:pt x="844003" y="466623"/>
                  </a:lnTo>
                  <a:lnTo>
                    <a:pt x="874268" y="339839"/>
                  </a:lnTo>
                  <a:lnTo>
                    <a:pt x="874433" y="339140"/>
                  </a:lnTo>
                  <a:lnTo>
                    <a:pt x="936078" y="337007"/>
                  </a:lnTo>
                  <a:lnTo>
                    <a:pt x="983056" y="335381"/>
                  </a:lnTo>
                  <a:lnTo>
                    <a:pt x="983056" y="316128"/>
                  </a:lnTo>
                  <a:lnTo>
                    <a:pt x="879068" y="319722"/>
                  </a:lnTo>
                  <a:lnTo>
                    <a:pt x="906995" y="202641"/>
                  </a:lnTo>
                  <a:lnTo>
                    <a:pt x="907224" y="201714"/>
                  </a:lnTo>
                  <a:lnTo>
                    <a:pt x="1019162" y="196545"/>
                  </a:lnTo>
                  <a:lnTo>
                    <a:pt x="1019162" y="177241"/>
                  </a:lnTo>
                  <a:lnTo>
                    <a:pt x="887260" y="183349"/>
                  </a:lnTo>
                  <a:lnTo>
                    <a:pt x="887260" y="202641"/>
                  </a:lnTo>
                  <a:lnTo>
                    <a:pt x="859155" y="320421"/>
                  </a:lnTo>
                  <a:lnTo>
                    <a:pt x="854506" y="320586"/>
                  </a:lnTo>
                  <a:lnTo>
                    <a:pt x="854506" y="339839"/>
                  </a:lnTo>
                  <a:lnTo>
                    <a:pt x="824090" y="467321"/>
                  </a:lnTo>
                  <a:lnTo>
                    <a:pt x="819467" y="467487"/>
                  </a:lnTo>
                  <a:lnTo>
                    <a:pt x="819467" y="486727"/>
                  </a:lnTo>
                  <a:lnTo>
                    <a:pt x="790448" y="608342"/>
                  </a:lnTo>
                  <a:lnTo>
                    <a:pt x="687971" y="611809"/>
                  </a:lnTo>
                  <a:lnTo>
                    <a:pt x="697496" y="491629"/>
                  </a:lnTo>
                  <a:lnTo>
                    <a:pt x="697547" y="490956"/>
                  </a:lnTo>
                  <a:lnTo>
                    <a:pt x="819467" y="486727"/>
                  </a:lnTo>
                  <a:lnTo>
                    <a:pt x="819467" y="467487"/>
                  </a:lnTo>
                  <a:lnTo>
                    <a:pt x="699071" y="471665"/>
                  </a:lnTo>
                  <a:lnTo>
                    <a:pt x="709066" y="345541"/>
                  </a:lnTo>
                  <a:lnTo>
                    <a:pt x="709129" y="344868"/>
                  </a:lnTo>
                  <a:lnTo>
                    <a:pt x="803109" y="341617"/>
                  </a:lnTo>
                  <a:lnTo>
                    <a:pt x="854506" y="339839"/>
                  </a:lnTo>
                  <a:lnTo>
                    <a:pt x="854506" y="320586"/>
                  </a:lnTo>
                  <a:lnTo>
                    <a:pt x="710653" y="325551"/>
                  </a:lnTo>
                  <a:lnTo>
                    <a:pt x="719721" y="211277"/>
                  </a:lnTo>
                  <a:lnTo>
                    <a:pt x="719797" y="210375"/>
                  </a:lnTo>
                  <a:lnTo>
                    <a:pt x="887260" y="202641"/>
                  </a:lnTo>
                  <a:lnTo>
                    <a:pt x="887260" y="183349"/>
                  </a:lnTo>
                  <a:lnTo>
                    <a:pt x="700430" y="191985"/>
                  </a:lnTo>
                  <a:lnTo>
                    <a:pt x="700430" y="211277"/>
                  </a:lnTo>
                  <a:lnTo>
                    <a:pt x="691337" y="326237"/>
                  </a:lnTo>
                  <a:lnTo>
                    <a:pt x="689800" y="326301"/>
                  </a:lnTo>
                  <a:lnTo>
                    <a:pt x="689800" y="345541"/>
                  </a:lnTo>
                  <a:lnTo>
                    <a:pt x="679767" y="472325"/>
                  </a:lnTo>
                  <a:lnTo>
                    <a:pt x="678230" y="472389"/>
                  </a:lnTo>
                  <a:lnTo>
                    <a:pt x="678230" y="491629"/>
                  </a:lnTo>
                  <a:lnTo>
                    <a:pt x="668667" y="612470"/>
                  </a:lnTo>
                  <a:lnTo>
                    <a:pt x="566953" y="615899"/>
                  </a:lnTo>
                  <a:lnTo>
                    <a:pt x="557466" y="496493"/>
                  </a:lnTo>
                  <a:lnTo>
                    <a:pt x="557415" y="495820"/>
                  </a:lnTo>
                  <a:lnTo>
                    <a:pt x="678230" y="491629"/>
                  </a:lnTo>
                  <a:lnTo>
                    <a:pt x="678230" y="472389"/>
                  </a:lnTo>
                  <a:lnTo>
                    <a:pt x="555891" y="476631"/>
                  </a:lnTo>
                  <a:lnTo>
                    <a:pt x="547725" y="373875"/>
                  </a:lnTo>
                  <a:lnTo>
                    <a:pt x="547725" y="616546"/>
                  </a:lnTo>
                  <a:lnTo>
                    <a:pt x="447713" y="619937"/>
                  </a:lnTo>
                  <a:lnTo>
                    <a:pt x="428104" y="537730"/>
                  </a:lnTo>
                  <a:lnTo>
                    <a:pt x="428104" y="620598"/>
                  </a:lnTo>
                  <a:lnTo>
                    <a:pt x="328434" y="623976"/>
                  </a:lnTo>
                  <a:lnTo>
                    <a:pt x="294233" y="504952"/>
                  </a:lnTo>
                  <a:lnTo>
                    <a:pt x="399669" y="501294"/>
                  </a:lnTo>
                  <a:lnTo>
                    <a:pt x="428104" y="620598"/>
                  </a:lnTo>
                  <a:lnTo>
                    <a:pt x="428104" y="537730"/>
                  </a:lnTo>
                  <a:lnTo>
                    <a:pt x="419417" y="501294"/>
                  </a:lnTo>
                  <a:lnTo>
                    <a:pt x="419265" y="500621"/>
                  </a:lnTo>
                  <a:lnTo>
                    <a:pt x="538187" y="496493"/>
                  </a:lnTo>
                  <a:lnTo>
                    <a:pt x="547725" y="616546"/>
                  </a:lnTo>
                  <a:lnTo>
                    <a:pt x="547725" y="373875"/>
                  </a:lnTo>
                  <a:lnTo>
                    <a:pt x="545922" y="351180"/>
                  </a:lnTo>
                  <a:lnTo>
                    <a:pt x="545871" y="350520"/>
                  </a:lnTo>
                  <a:lnTo>
                    <a:pt x="689800" y="345541"/>
                  </a:lnTo>
                  <a:lnTo>
                    <a:pt x="689800" y="326301"/>
                  </a:lnTo>
                  <a:lnTo>
                    <a:pt x="544360" y="331317"/>
                  </a:lnTo>
                  <a:lnTo>
                    <a:pt x="536663" y="234645"/>
                  </a:lnTo>
                  <a:lnTo>
                    <a:pt x="536663" y="477304"/>
                  </a:lnTo>
                  <a:lnTo>
                    <a:pt x="414718" y="481533"/>
                  </a:lnTo>
                  <a:lnTo>
                    <a:pt x="395109" y="399300"/>
                  </a:lnTo>
                  <a:lnTo>
                    <a:pt x="395109" y="482219"/>
                  </a:lnTo>
                  <a:lnTo>
                    <a:pt x="288772" y="485914"/>
                  </a:lnTo>
                  <a:lnTo>
                    <a:pt x="252768" y="360667"/>
                  </a:lnTo>
                  <a:lnTo>
                    <a:pt x="365201" y="356781"/>
                  </a:lnTo>
                  <a:lnTo>
                    <a:pt x="395109" y="482219"/>
                  </a:lnTo>
                  <a:lnTo>
                    <a:pt x="395109" y="399300"/>
                  </a:lnTo>
                  <a:lnTo>
                    <a:pt x="384975" y="356781"/>
                  </a:lnTo>
                  <a:lnTo>
                    <a:pt x="384810" y="356095"/>
                  </a:lnTo>
                  <a:lnTo>
                    <a:pt x="526643" y="351180"/>
                  </a:lnTo>
                  <a:lnTo>
                    <a:pt x="536663" y="477304"/>
                  </a:lnTo>
                  <a:lnTo>
                    <a:pt x="536663" y="234645"/>
                  </a:lnTo>
                  <a:lnTo>
                    <a:pt x="535482" y="219798"/>
                  </a:lnTo>
                  <a:lnTo>
                    <a:pt x="535419" y="218909"/>
                  </a:lnTo>
                  <a:lnTo>
                    <a:pt x="627672" y="214642"/>
                  </a:lnTo>
                  <a:lnTo>
                    <a:pt x="700430" y="211277"/>
                  </a:lnTo>
                  <a:lnTo>
                    <a:pt x="700430" y="191985"/>
                  </a:lnTo>
                  <a:lnTo>
                    <a:pt x="525119" y="200101"/>
                  </a:lnTo>
                  <a:lnTo>
                    <a:pt x="525119" y="331990"/>
                  </a:lnTo>
                  <a:lnTo>
                    <a:pt x="380250" y="337007"/>
                  </a:lnTo>
                  <a:lnTo>
                    <a:pt x="360641" y="254736"/>
                  </a:lnTo>
                  <a:lnTo>
                    <a:pt x="360641" y="337680"/>
                  </a:lnTo>
                  <a:lnTo>
                    <a:pt x="247294" y="341617"/>
                  </a:lnTo>
                  <a:lnTo>
                    <a:pt x="216268" y="233667"/>
                  </a:lnTo>
                  <a:lnTo>
                    <a:pt x="334543" y="228193"/>
                  </a:lnTo>
                  <a:lnTo>
                    <a:pt x="360641" y="337680"/>
                  </a:lnTo>
                  <a:lnTo>
                    <a:pt x="360641" y="254736"/>
                  </a:lnTo>
                  <a:lnTo>
                    <a:pt x="354317" y="228193"/>
                  </a:lnTo>
                  <a:lnTo>
                    <a:pt x="354101" y="227291"/>
                  </a:lnTo>
                  <a:lnTo>
                    <a:pt x="516216" y="219798"/>
                  </a:lnTo>
                  <a:lnTo>
                    <a:pt x="525119" y="331990"/>
                  </a:lnTo>
                  <a:lnTo>
                    <a:pt x="525119" y="200101"/>
                  </a:lnTo>
                  <a:lnTo>
                    <a:pt x="210794" y="214642"/>
                  </a:lnTo>
                  <a:lnTo>
                    <a:pt x="183057" y="118135"/>
                  </a:lnTo>
                  <a:lnTo>
                    <a:pt x="179666" y="115354"/>
                  </a:lnTo>
                  <a:lnTo>
                    <a:pt x="10210" y="101765"/>
                  </a:lnTo>
                  <a:lnTo>
                    <a:pt x="7518" y="101765"/>
                  </a:lnTo>
                  <a:lnTo>
                    <a:pt x="5397" y="102527"/>
                  </a:lnTo>
                  <a:lnTo>
                    <a:pt x="1651" y="105625"/>
                  </a:lnTo>
                  <a:lnTo>
                    <a:pt x="419" y="107988"/>
                  </a:lnTo>
                  <a:lnTo>
                    <a:pt x="0" y="113182"/>
                  </a:lnTo>
                  <a:lnTo>
                    <a:pt x="838" y="115697"/>
                  </a:lnTo>
                  <a:lnTo>
                    <a:pt x="4279" y="119646"/>
                  </a:lnTo>
                  <a:lnTo>
                    <a:pt x="6667" y="120815"/>
                  </a:lnTo>
                  <a:lnTo>
                    <a:pt x="9271" y="120954"/>
                  </a:lnTo>
                  <a:lnTo>
                    <a:pt x="167424" y="133616"/>
                  </a:lnTo>
                  <a:lnTo>
                    <a:pt x="230111" y="351624"/>
                  </a:lnTo>
                  <a:lnTo>
                    <a:pt x="230454" y="353961"/>
                  </a:lnTo>
                  <a:lnTo>
                    <a:pt x="230797" y="355142"/>
                  </a:lnTo>
                  <a:lnTo>
                    <a:pt x="231343" y="356247"/>
                  </a:lnTo>
                  <a:lnTo>
                    <a:pt x="271564" y="495820"/>
                  </a:lnTo>
                  <a:lnTo>
                    <a:pt x="271691" y="496493"/>
                  </a:lnTo>
                  <a:lnTo>
                    <a:pt x="271957" y="498246"/>
                  </a:lnTo>
                  <a:lnTo>
                    <a:pt x="272288" y="499427"/>
                  </a:lnTo>
                  <a:lnTo>
                    <a:pt x="272808" y="500494"/>
                  </a:lnTo>
                  <a:lnTo>
                    <a:pt x="311226" y="633755"/>
                  </a:lnTo>
                  <a:lnTo>
                    <a:pt x="311569" y="636282"/>
                  </a:lnTo>
                  <a:lnTo>
                    <a:pt x="311937" y="637540"/>
                  </a:lnTo>
                  <a:lnTo>
                    <a:pt x="312521" y="638695"/>
                  </a:lnTo>
                  <a:lnTo>
                    <a:pt x="329857" y="698588"/>
                  </a:lnTo>
                  <a:lnTo>
                    <a:pt x="338670" y="716965"/>
                  </a:lnTo>
                  <a:lnTo>
                    <a:pt x="352577" y="731342"/>
                  </a:lnTo>
                  <a:lnTo>
                    <a:pt x="370243" y="740740"/>
                  </a:lnTo>
                  <a:lnTo>
                    <a:pt x="390359" y="744143"/>
                  </a:lnTo>
                  <a:lnTo>
                    <a:pt x="424472" y="744143"/>
                  </a:lnTo>
                  <a:lnTo>
                    <a:pt x="417626" y="754087"/>
                  </a:lnTo>
                  <a:lnTo>
                    <a:pt x="409841" y="769061"/>
                  </a:lnTo>
                  <a:lnTo>
                    <a:pt x="406044" y="785164"/>
                  </a:lnTo>
                  <a:lnTo>
                    <a:pt x="406323" y="801674"/>
                  </a:lnTo>
                  <a:lnTo>
                    <a:pt x="435457" y="848080"/>
                  </a:lnTo>
                  <a:lnTo>
                    <a:pt x="472846" y="859421"/>
                  </a:lnTo>
                  <a:lnTo>
                    <a:pt x="498995" y="854125"/>
                  </a:lnTo>
                  <a:lnTo>
                    <a:pt x="519582" y="840244"/>
                  </a:lnTo>
                  <a:lnTo>
                    <a:pt x="520395" y="839698"/>
                  </a:lnTo>
                  <a:lnTo>
                    <a:pt x="534847" y="818311"/>
                  </a:lnTo>
                  <a:lnTo>
                    <a:pt x="540181" y="792162"/>
                  </a:lnTo>
                  <a:lnTo>
                    <a:pt x="539419" y="782066"/>
                  </a:lnTo>
                  <a:lnTo>
                    <a:pt x="537159" y="772274"/>
                  </a:lnTo>
                  <a:lnTo>
                    <a:pt x="533438" y="762901"/>
                  </a:lnTo>
                  <a:lnTo>
                    <a:pt x="528218" y="753986"/>
                  </a:lnTo>
                  <a:lnTo>
                    <a:pt x="521449" y="744143"/>
                  </a:lnTo>
                  <a:lnTo>
                    <a:pt x="755307" y="744143"/>
                  </a:lnTo>
                  <a:lnTo>
                    <a:pt x="748741" y="754087"/>
                  </a:lnTo>
                  <a:lnTo>
                    <a:pt x="741654" y="768273"/>
                  </a:lnTo>
                  <a:lnTo>
                    <a:pt x="738428" y="782713"/>
                  </a:lnTo>
                  <a:lnTo>
                    <a:pt x="738327" y="787692"/>
                  </a:lnTo>
                  <a:lnTo>
                    <a:pt x="738593" y="799172"/>
                  </a:lnTo>
                  <a:lnTo>
                    <a:pt x="766610" y="843534"/>
                  </a:lnTo>
                  <a:lnTo>
                    <a:pt x="802601" y="854430"/>
                  </a:lnTo>
                  <a:lnTo>
                    <a:pt x="827760" y="849312"/>
                  </a:lnTo>
                  <a:lnTo>
                    <a:pt x="862152" y="814971"/>
                  </a:lnTo>
                  <a:lnTo>
                    <a:pt x="867384" y="789647"/>
                  </a:lnTo>
                  <a:lnTo>
                    <a:pt x="866686" y="780224"/>
                  </a:lnTo>
                  <a:lnTo>
                    <a:pt x="864641" y="771055"/>
                  </a:lnTo>
                  <a:lnTo>
                    <a:pt x="861275" y="762266"/>
                  </a:lnTo>
                  <a:lnTo>
                    <a:pt x="856640" y="753986"/>
                  </a:lnTo>
                  <a:lnTo>
                    <a:pt x="850138" y="744143"/>
                  </a:lnTo>
                  <a:lnTo>
                    <a:pt x="937044" y="744143"/>
                  </a:lnTo>
                  <a:lnTo>
                    <a:pt x="942924" y="743419"/>
                  </a:lnTo>
                  <a:lnTo>
                    <a:pt x="945057" y="738708"/>
                  </a:lnTo>
                  <a:lnTo>
                    <a:pt x="945057" y="730186"/>
                  </a:lnTo>
                  <a:lnTo>
                    <a:pt x="942543" y="725004"/>
                  </a:lnTo>
                  <a:lnTo>
                    <a:pt x="848169" y="725004"/>
                  </a:lnTo>
                  <a:lnTo>
                    <a:pt x="848169" y="789660"/>
                  </a:lnTo>
                  <a:lnTo>
                    <a:pt x="846175" y="803033"/>
                  </a:lnTo>
                  <a:lnTo>
                    <a:pt x="820064" y="831735"/>
                  </a:lnTo>
                  <a:lnTo>
                    <a:pt x="808456" y="835228"/>
                  </a:lnTo>
                  <a:lnTo>
                    <a:pt x="802589" y="835228"/>
                  </a:lnTo>
                  <a:lnTo>
                    <a:pt x="762393" y="811022"/>
                  </a:lnTo>
                  <a:lnTo>
                    <a:pt x="757339" y="785164"/>
                  </a:lnTo>
                  <a:lnTo>
                    <a:pt x="760552" y="772274"/>
                  </a:lnTo>
                  <a:lnTo>
                    <a:pt x="767499" y="760679"/>
                  </a:lnTo>
                  <a:lnTo>
                    <a:pt x="777290" y="751801"/>
                  </a:lnTo>
                  <a:lnTo>
                    <a:pt x="789228" y="746137"/>
                  </a:lnTo>
                  <a:lnTo>
                    <a:pt x="802601" y="744143"/>
                  </a:lnTo>
                  <a:lnTo>
                    <a:pt x="820293" y="747737"/>
                  </a:lnTo>
                  <a:lnTo>
                    <a:pt x="834771" y="757491"/>
                  </a:lnTo>
                  <a:lnTo>
                    <a:pt x="844562" y="771956"/>
                  </a:lnTo>
                  <a:lnTo>
                    <a:pt x="848169" y="789660"/>
                  </a:lnTo>
                  <a:lnTo>
                    <a:pt x="848169" y="725004"/>
                  </a:lnTo>
                  <a:lnTo>
                    <a:pt x="520941" y="725004"/>
                  </a:lnTo>
                  <a:lnTo>
                    <a:pt x="520941" y="792162"/>
                  </a:lnTo>
                  <a:lnTo>
                    <a:pt x="518845" y="806272"/>
                  </a:lnTo>
                  <a:lnTo>
                    <a:pt x="491324" y="836549"/>
                  </a:lnTo>
                  <a:lnTo>
                    <a:pt x="479069" y="840244"/>
                  </a:lnTo>
                  <a:lnTo>
                    <a:pt x="472871" y="840244"/>
                  </a:lnTo>
                  <a:lnTo>
                    <a:pt x="430479" y="814717"/>
                  </a:lnTo>
                  <a:lnTo>
                    <a:pt x="425069" y="787692"/>
                  </a:lnTo>
                  <a:lnTo>
                    <a:pt x="428510" y="773861"/>
                  </a:lnTo>
                  <a:lnTo>
                    <a:pt x="435825" y="761619"/>
                  </a:lnTo>
                  <a:lnTo>
                    <a:pt x="446138" y="752259"/>
                  </a:lnTo>
                  <a:lnTo>
                    <a:pt x="458724" y="746264"/>
                  </a:lnTo>
                  <a:lnTo>
                    <a:pt x="472821" y="744143"/>
                  </a:lnTo>
                  <a:lnTo>
                    <a:pt x="482320" y="745058"/>
                  </a:lnTo>
                  <a:lnTo>
                    <a:pt x="517283" y="773760"/>
                  </a:lnTo>
                  <a:lnTo>
                    <a:pt x="520941" y="792162"/>
                  </a:lnTo>
                  <a:lnTo>
                    <a:pt x="520941" y="725004"/>
                  </a:lnTo>
                  <a:lnTo>
                    <a:pt x="390410" y="725004"/>
                  </a:lnTo>
                  <a:lnTo>
                    <a:pt x="376440" y="722642"/>
                  </a:lnTo>
                  <a:lnTo>
                    <a:pt x="364172" y="716114"/>
                  </a:lnTo>
                  <a:lnTo>
                    <a:pt x="354520" y="706145"/>
                  </a:lnTo>
                  <a:lnTo>
                    <a:pt x="348399" y="693394"/>
                  </a:lnTo>
                  <a:lnTo>
                    <a:pt x="333921" y="643026"/>
                  </a:lnTo>
                  <a:lnTo>
                    <a:pt x="559282" y="635012"/>
                  </a:lnTo>
                  <a:lnTo>
                    <a:pt x="559460" y="635393"/>
                  </a:lnTo>
                  <a:lnTo>
                    <a:pt x="570674" y="635012"/>
                  </a:lnTo>
                  <a:lnTo>
                    <a:pt x="677214" y="631393"/>
                  </a:lnTo>
                  <a:lnTo>
                    <a:pt x="677672" y="631393"/>
                  </a:lnTo>
                  <a:lnTo>
                    <a:pt x="677913" y="631367"/>
                  </a:lnTo>
                  <a:lnTo>
                    <a:pt x="895858" y="623976"/>
                  </a:lnTo>
                  <a:lnTo>
                    <a:pt x="925182" y="622998"/>
                  </a:lnTo>
                  <a:lnTo>
                    <a:pt x="928865" y="620039"/>
                  </a:lnTo>
                  <a:lnTo>
                    <a:pt x="929944" y="615899"/>
                  </a:lnTo>
                  <a:lnTo>
                    <a:pt x="930998" y="611809"/>
                  </a:lnTo>
                  <a:lnTo>
                    <a:pt x="932078" y="607669"/>
                  </a:lnTo>
                  <a:lnTo>
                    <a:pt x="964666" y="482371"/>
                  </a:lnTo>
                  <a:lnTo>
                    <a:pt x="964895" y="481533"/>
                  </a:lnTo>
                  <a:lnTo>
                    <a:pt x="966165" y="476631"/>
                  </a:lnTo>
                  <a:lnTo>
                    <a:pt x="967460" y="471665"/>
                  </a:lnTo>
                  <a:lnTo>
                    <a:pt x="968768" y="466623"/>
                  </a:lnTo>
                  <a:lnTo>
                    <a:pt x="1002906" y="335381"/>
                  </a:lnTo>
                  <a:lnTo>
                    <a:pt x="1003960" y="331317"/>
                  </a:lnTo>
                  <a:lnTo>
                    <a:pt x="1004290" y="330085"/>
                  </a:lnTo>
                  <a:lnTo>
                    <a:pt x="1004900" y="328409"/>
                  </a:lnTo>
                  <a:lnTo>
                    <a:pt x="1005128" y="327558"/>
                  </a:lnTo>
                  <a:lnTo>
                    <a:pt x="1005217" y="326758"/>
                  </a:lnTo>
                  <a:lnTo>
                    <a:pt x="1005522" y="325551"/>
                  </a:lnTo>
                  <a:lnTo>
                    <a:pt x="1007046" y="319722"/>
                  </a:lnTo>
                  <a:lnTo>
                    <a:pt x="1039025" y="196545"/>
                  </a:lnTo>
                  <a:lnTo>
                    <a:pt x="1041819" y="185775"/>
                  </a:lnTo>
                  <a:close/>
                </a:path>
                <a:path w="4298950" h="895985">
                  <a:moveTo>
                    <a:pt x="3978541" y="244614"/>
                  </a:moveTo>
                  <a:lnTo>
                    <a:pt x="3978021" y="242443"/>
                  </a:lnTo>
                  <a:lnTo>
                    <a:pt x="3977881" y="241833"/>
                  </a:lnTo>
                  <a:lnTo>
                    <a:pt x="3974935" y="238074"/>
                  </a:lnTo>
                  <a:lnTo>
                    <a:pt x="3974490" y="237502"/>
                  </a:lnTo>
                  <a:lnTo>
                    <a:pt x="3971937" y="236181"/>
                  </a:lnTo>
                  <a:lnTo>
                    <a:pt x="3957358" y="235521"/>
                  </a:lnTo>
                  <a:lnTo>
                    <a:pt x="3957358" y="254393"/>
                  </a:lnTo>
                  <a:lnTo>
                    <a:pt x="3944175" y="320357"/>
                  </a:lnTo>
                  <a:lnTo>
                    <a:pt x="3880701" y="320357"/>
                  </a:lnTo>
                  <a:lnTo>
                    <a:pt x="3886949" y="251193"/>
                  </a:lnTo>
                  <a:lnTo>
                    <a:pt x="3957358" y="254393"/>
                  </a:lnTo>
                  <a:lnTo>
                    <a:pt x="3957358" y="235521"/>
                  </a:lnTo>
                  <a:lnTo>
                    <a:pt x="3868102" y="231470"/>
                  </a:lnTo>
                  <a:lnTo>
                    <a:pt x="3868102" y="250329"/>
                  </a:lnTo>
                  <a:lnTo>
                    <a:pt x="3861765" y="320357"/>
                  </a:lnTo>
                  <a:lnTo>
                    <a:pt x="3792728" y="320357"/>
                  </a:lnTo>
                  <a:lnTo>
                    <a:pt x="3792728" y="246900"/>
                  </a:lnTo>
                  <a:lnTo>
                    <a:pt x="3868102" y="250329"/>
                  </a:lnTo>
                  <a:lnTo>
                    <a:pt x="3868102" y="231470"/>
                  </a:lnTo>
                  <a:lnTo>
                    <a:pt x="3773868" y="227177"/>
                  </a:lnTo>
                  <a:lnTo>
                    <a:pt x="3773868" y="246049"/>
                  </a:lnTo>
                  <a:lnTo>
                    <a:pt x="3773868" y="320357"/>
                  </a:lnTo>
                  <a:lnTo>
                    <a:pt x="3773868" y="339217"/>
                  </a:lnTo>
                  <a:lnTo>
                    <a:pt x="3773868" y="423557"/>
                  </a:lnTo>
                  <a:lnTo>
                    <a:pt x="3725367" y="429260"/>
                  </a:lnTo>
                  <a:lnTo>
                    <a:pt x="3710508" y="339217"/>
                  </a:lnTo>
                  <a:lnTo>
                    <a:pt x="3773868" y="339217"/>
                  </a:lnTo>
                  <a:lnTo>
                    <a:pt x="3773868" y="320357"/>
                  </a:lnTo>
                  <a:lnTo>
                    <a:pt x="3707409" y="320357"/>
                  </a:lnTo>
                  <a:lnTo>
                    <a:pt x="3706622" y="315595"/>
                  </a:lnTo>
                  <a:lnTo>
                    <a:pt x="3706622" y="431469"/>
                  </a:lnTo>
                  <a:lnTo>
                    <a:pt x="3674821" y="435203"/>
                  </a:lnTo>
                  <a:lnTo>
                    <a:pt x="3673843" y="435267"/>
                  </a:lnTo>
                  <a:lnTo>
                    <a:pt x="3672890" y="435267"/>
                  </a:lnTo>
                  <a:lnTo>
                    <a:pt x="3627170" y="339204"/>
                  </a:lnTo>
                  <a:lnTo>
                    <a:pt x="3691407" y="339204"/>
                  </a:lnTo>
                  <a:lnTo>
                    <a:pt x="3706622" y="431469"/>
                  </a:lnTo>
                  <a:lnTo>
                    <a:pt x="3706622" y="315595"/>
                  </a:lnTo>
                  <a:lnTo>
                    <a:pt x="3694557" y="242443"/>
                  </a:lnTo>
                  <a:lnTo>
                    <a:pt x="3773868" y="246049"/>
                  </a:lnTo>
                  <a:lnTo>
                    <a:pt x="3773868" y="227177"/>
                  </a:lnTo>
                  <a:lnTo>
                    <a:pt x="3688296" y="223291"/>
                  </a:lnTo>
                  <a:lnTo>
                    <a:pt x="3688296" y="320357"/>
                  </a:lnTo>
                  <a:lnTo>
                    <a:pt x="3621798" y="320357"/>
                  </a:lnTo>
                  <a:lnTo>
                    <a:pt x="3598278" y="238074"/>
                  </a:lnTo>
                  <a:lnTo>
                    <a:pt x="3675303" y="241566"/>
                  </a:lnTo>
                  <a:lnTo>
                    <a:pt x="3688296" y="320357"/>
                  </a:lnTo>
                  <a:lnTo>
                    <a:pt x="3688296" y="223291"/>
                  </a:lnTo>
                  <a:lnTo>
                    <a:pt x="3593769" y="218986"/>
                  </a:lnTo>
                  <a:lnTo>
                    <a:pt x="3591598" y="214693"/>
                  </a:lnTo>
                  <a:lnTo>
                    <a:pt x="3589820" y="208889"/>
                  </a:lnTo>
                  <a:lnTo>
                    <a:pt x="3586073" y="203835"/>
                  </a:lnTo>
                  <a:lnTo>
                    <a:pt x="3533508" y="168795"/>
                  </a:lnTo>
                  <a:lnTo>
                    <a:pt x="3530993" y="168300"/>
                  </a:lnTo>
                  <a:lnTo>
                    <a:pt x="3526053" y="169278"/>
                  </a:lnTo>
                  <a:lnTo>
                    <a:pt x="3523932" y="170700"/>
                  </a:lnTo>
                  <a:lnTo>
                    <a:pt x="3519652" y="177126"/>
                  </a:lnTo>
                  <a:lnTo>
                    <a:pt x="3520821" y="182994"/>
                  </a:lnTo>
                  <a:lnTo>
                    <a:pt x="3572548" y="217474"/>
                  </a:lnTo>
                  <a:lnTo>
                    <a:pt x="3573615" y="220357"/>
                  </a:lnTo>
                  <a:lnTo>
                    <a:pt x="3632987" y="428167"/>
                  </a:lnTo>
                  <a:lnTo>
                    <a:pt x="3635514" y="433133"/>
                  </a:lnTo>
                  <a:lnTo>
                    <a:pt x="3641420" y="440715"/>
                  </a:lnTo>
                  <a:lnTo>
                    <a:pt x="3618458" y="486625"/>
                  </a:lnTo>
                  <a:lnTo>
                    <a:pt x="3616223" y="492988"/>
                  </a:lnTo>
                  <a:lnTo>
                    <a:pt x="3615855" y="497471"/>
                  </a:lnTo>
                  <a:lnTo>
                    <a:pt x="3615766" y="500087"/>
                  </a:lnTo>
                  <a:lnTo>
                    <a:pt x="3616807" y="506069"/>
                  </a:lnTo>
                  <a:lnTo>
                    <a:pt x="3619601" y="512203"/>
                  </a:lnTo>
                  <a:lnTo>
                    <a:pt x="3621328" y="514997"/>
                  </a:lnTo>
                  <a:lnTo>
                    <a:pt x="3623526" y="517423"/>
                  </a:lnTo>
                  <a:lnTo>
                    <a:pt x="3630587" y="522757"/>
                  </a:lnTo>
                  <a:lnTo>
                    <a:pt x="3624084" y="534098"/>
                  </a:lnTo>
                  <a:lnTo>
                    <a:pt x="3622116" y="541477"/>
                  </a:lnTo>
                  <a:lnTo>
                    <a:pt x="3622116" y="548970"/>
                  </a:lnTo>
                  <a:lnTo>
                    <a:pt x="3625507" y="565759"/>
                  </a:lnTo>
                  <a:lnTo>
                    <a:pt x="3634765" y="579475"/>
                  </a:lnTo>
                  <a:lnTo>
                    <a:pt x="3648481" y="588733"/>
                  </a:lnTo>
                  <a:lnTo>
                    <a:pt x="3665270" y="592124"/>
                  </a:lnTo>
                  <a:lnTo>
                    <a:pt x="3682047" y="588733"/>
                  </a:lnTo>
                  <a:lnTo>
                    <a:pt x="3695750" y="579475"/>
                  </a:lnTo>
                  <a:lnTo>
                    <a:pt x="3699941" y="573265"/>
                  </a:lnTo>
                  <a:lnTo>
                    <a:pt x="3705009" y="565759"/>
                  </a:lnTo>
                  <a:lnTo>
                    <a:pt x="3708412" y="548970"/>
                  </a:lnTo>
                  <a:lnTo>
                    <a:pt x="3708412" y="543598"/>
                  </a:lnTo>
                  <a:lnTo>
                    <a:pt x="3707409" y="538327"/>
                  </a:lnTo>
                  <a:lnTo>
                    <a:pt x="3702075" y="524675"/>
                  </a:lnTo>
                  <a:lnTo>
                    <a:pt x="3864495" y="524675"/>
                  </a:lnTo>
                  <a:lnTo>
                    <a:pt x="3859161" y="538340"/>
                  </a:lnTo>
                  <a:lnTo>
                    <a:pt x="3858183" y="543598"/>
                  </a:lnTo>
                  <a:lnTo>
                    <a:pt x="3858183" y="548970"/>
                  </a:lnTo>
                  <a:lnTo>
                    <a:pt x="3861574" y="565759"/>
                  </a:lnTo>
                  <a:lnTo>
                    <a:pt x="3870833" y="579475"/>
                  </a:lnTo>
                  <a:lnTo>
                    <a:pt x="3884549" y="588733"/>
                  </a:lnTo>
                  <a:lnTo>
                    <a:pt x="3901325" y="592124"/>
                  </a:lnTo>
                  <a:lnTo>
                    <a:pt x="3918102" y="588733"/>
                  </a:lnTo>
                  <a:lnTo>
                    <a:pt x="3931805" y="579475"/>
                  </a:lnTo>
                  <a:lnTo>
                    <a:pt x="3935996" y="573265"/>
                  </a:lnTo>
                  <a:lnTo>
                    <a:pt x="3941064" y="565759"/>
                  </a:lnTo>
                  <a:lnTo>
                    <a:pt x="3944467" y="548970"/>
                  </a:lnTo>
                  <a:lnTo>
                    <a:pt x="3944467" y="542226"/>
                  </a:lnTo>
                  <a:lnTo>
                    <a:pt x="3942943" y="535774"/>
                  </a:lnTo>
                  <a:lnTo>
                    <a:pt x="3937774" y="525462"/>
                  </a:lnTo>
                  <a:lnTo>
                    <a:pt x="3938638" y="524675"/>
                  </a:lnTo>
                  <a:lnTo>
                    <a:pt x="3943362" y="520407"/>
                  </a:lnTo>
                  <a:lnTo>
                    <a:pt x="3944467" y="517931"/>
                  </a:lnTo>
                  <a:lnTo>
                    <a:pt x="3944467" y="510057"/>
                  </a:lnTo>
                  <a:lnTo>
                    <a:pt x="3940238" y="505828"/>
                  </a:lnTo>
                  <a:lnTo>
                    <a:pt x="3925608" y="505828"/>
                  </a:lnTo>
                  <a:lnTo>
                    <a:pt x="3925608" y="548970"/>
                  </a:lnTo>
                  <a:lnTo>
                    <a:pt x="3923690" y="558419"/>
                  </a:lnTo>
                  <a:lnTo>
                    <a:pt x="3918483" y="566153"/>
                  </a:lnTo>
                  <a:lnTo>
                    <a:pt x="3910761" y="571360"/>
                  </a:lnTo>
                  <a:lnTo>
                    <a:pt x="3901313" y="573265"/>
                  </a:lnTo>
                  <a:lnTo>
                    <a:pt x="3891864" y="571360"/>
                  </a:lnTo>
                  <a:lnTo>
                    <a:pt x="3884142" y="566153"/>
                  </a:lnTo>
                  <a:lnTo>
                    <a:pt x="3878923" y="558419"/>
                  </a:lnTo>
                  <a:lnTo>
                    <a:pt x="3877018" y="548970"/>
                  </a:lnTo>
                  <a:lnTo>
                    <a:pt x="3878923" y="539534"/>
                  </a:lnTo>
                  <a:lnTo>
                    <a:pt x="3884142" y="531799"/>
                  </a:lnTo>
                  <a:lnTo>
                    <a:pt x="3891864" y="526592"/>
                  </a:lnTo>
                  <a:lnTo>
                    <a:pt x="3901313" y="524675"/>
                  </a:lnTo>
                  <a:lnTo>
                    <a:pt x="3910761" y="526592"/>
                  </a:lnTo>
                  <a:lnTo>
                    <a:pt x="3918483" y="531799"/>
                  </a:lnTo>
                  <a:lnTo>
                    <a:pt x="3923690" y="539534"/>
                  </a:lnTo>
                  <a:lnTo>
                    <a:pt x="3925608" y="548970"/>
                  </a:lnTo>
                  <a:lnTo>
                    <a:pt x="3925608" y="505828"/>
                  </a:lnTo>
                  <a:lnTo>
                    <a:pt x="3689553" y="505828"/>
                  </a:lnTo>
                  <a:lnTo>
                    <a:pt x="3689553" y="548970"/>
                  </a:lnTo>
                  <a:lnTo>
                    <a:pt x="3687635" y="558419"/>
                  </a:lnTo>
                  <a:lnTo>
                    <a:pt x="3682428" y="566153"/>
                  </a:lnTo>
                  <a:lnTo>
                    <a:pt x="3674707" y="571360"/>
                  </a:lnTo>
                  <a:lnTo>
                    <a:pt x="3665258" y="573265"/>
                  </a:lnTo>
                  <a:lnTo>
                    <a:pt x="3655809" y="571360"/>
                  </a:lnTo>
                  <a:lnTo>
                    <a:pt x="3648087" y="566153"/>
                  </a:lnTo>
                  <a:lnTo>
                    <a:pt x="3642868" y="558419"/>
                  </a:lnTo>
                  <a:lnTo>
                    <a:pt x="3640963" y="548970"/>
                  </a:lnTo>
                  <a:lnTo>
                    <a:pt x="3642868" y="539534"/>
                  </a:lnTo>
                  <a:lnTo>
                    <a:pt x="3648087" y="531799"/>
                  </a:lnTo>
                  <a:lnTo>
                    <a:pt x="3655809" y="526592"/>
                  </a:lnTo>
                  <a:lnTo>
                    <a:pt x="3665258" y="524675"/>
                  </a:lnTo>
                  <a:lnTo>
                    <a:pt x="3674707" y="526592"/>
                  </a:lnTo>
                  <a:lnTo>
                    <a:pt x="3682428" y="531799"/>
                  </a:lnTo>
                  <a:lnTo>
                    <a:pt x="3687635" y="539534"/>
                  </a:lnTo>
                  <a:lnTo>
                    <a:pt x="3689553" y="548970"/>
                  </a:lnTo>
                  <a:lnTo>
                    <a:pt x="3689553" y="505828"/>
                  </a:lnTo>
                  <a:lnTo>
                    <a:pt x="3638435" y="505828"/>
                  </a:lnTo>
                  <a:lnTo>
                    <a:pt x="3635641" y="502310"/>
                  </a:lnTo>
                  <a:lnTo>
                    <a:pt x="3634270" y="500087"/>
                  </a:lnTo>
                  <a:lnTo>
                    <a:pt x="3634143" y="497471"/>
                  </a:lnTo>
                  <a:lnTo>
                    <a:pt x="3635273" y="495134"/>
                  </a:lnTo>
                  <a:lnTo>
                    <a:pt x="3657104" y="451472"/>
                  </a:lnTo>
                  <a:lnTo>
                    <a:pt x="3667290" y="454088"/>
                  </a:lnTo>
                  <a:lnTo>
                    <a:pt x="3672611" y="454456"/>
                  </a:lnTo>
                  <a:lnTo>
                    <a:pt x="3697859" y="451472"/>
                  </a:lnTo>
                  <a:lnTo>
                    <a:pt x="3835616" y="435267"/>
                  </a:lnTo>
                  <a:lnTo>
                    <a:pt x="3886682" y="429260"/>
                  </a:lnTo>
                  <a:lnTo>
                    <a:pt x="3899649" y="427736"/>
                  </a:lnTo>
                  <a:lnTo>
                    <a:pt x="3917962" y="422579"/>
                  </a:lnTo>
                  <a:lnTo>
                    <a:pt x="3919804" y="421335"/>
                  </a:lnTo>
                  <a:lnTo>
                    <a:pt x="3933367" y="412267"/>
                  </a:lnTo>
                  <a:lnTo>
                    <a:pt x="3933596" y="411962"/>
                  </a:lnTo>
                  <a:lnTo>
                    <a:pt x="3944874" y="397738"/>
                  </a:lnTo>
                  <a:lnTo>
                    <a:pt x="3951490" y="379907"/>
                  </a:lnTo>
                  <a:lnTo>
                    <a:pt x="3959618" y="339217"/>
                  </a:lnTo>
                  <a:lnTo>
                    <a:pt x="3940391" y="339217"/>
                  </a:lnTo>
                  <a:lnTo>
                    <a:pt x="3932999" y="376212"/>
                  </a:lnTo>
                  <a:lnTo>
                    <a:pt x="3928465" y="388442"/>
                  </a:lnTo>
                  <a:lnTo>
                    <a:pt x="3920566" y="398411"/>
                  </a:lnTo>
                  <a:lnTo>
                    <a:pt x="3910012" y="405485"/>
                  </a:lnTo>
                  <a:lnTo>
                    <a:pt x="3897465" y="409016"/>
                  </a:lnTo>
                  <a:lnTo>
                    <a:pt x="3872395" y="411962"/>
                  </a:lnTo>
                  <a:lnTo>
                    <a:pt x="3878986" y="339217"/>
                  </a:lnTo>
                  <a:lnTo>
                    <a:pt x="3860050" y="339217"/>
                  </a:lnTo>
                  <a:lnTo>
                    <a:pt x="3853256" y="414210"/>
                  </a:lnTo>
                  <a:lnTo>
                    <a:pt x="3792728" y="421335"/>
                  </a:lnTo>
                  <a:lnTo>
                    <a:pt x="3792728" y="339217"/>
                  </a:lnTo>
                  <a:lnTo>
                    <a:pt x="3959618" y="339204"/>
                  </a:lnTo>
                  <a:lnTo>
                    <a:pt x="3963390" y="320357"/>
                  </a:lnTo>
                  <a:lnTo>
                    <a:pt x="3977221" y="251193"/>
                  </a:lnTo>
                  <a:lnTo>
                    <a:pt x="3978084" y="246900"/>
                  </a:lnTo>
                  <a:lnTo>
                    <a:pt x="3978541" y="244614"/>
                  </a:lnTo>
                  <a:close/>
                </a:path>
                <a:path w="4298950" h="895985">
                  <a:moveTo>
                    <a:pt x="4129938" y="71666"/>
                  </a:moveTo>
                  <a:lnTo>
                    <a:pt x="4125709" y="67437"/>
                  </a:lnTo>
                  <a:lnTo>
                    <a:pt x="3305975" y="67437"/>
                  </a:lnTo>
                  <a:lnTo>
                    <a:pt x="3301746" y="71666"/>
                  </a:lnTo>
                  <a:lnTo>
                    <a:pt x="3301746" y="689051"/>
                  </a:lnTo>
                  <a:lnTo>
                    <a:pt x="3305975" y="693280"/>
                  </a:lnTo>
                  <a:lnTo>
                    <a:pt x="3350095" y="693280"/>
                  </a:lnTo>
                  <a:lnTo>
                    <a:pt x="3354324" y="689051"/>
                  </a:lnTo>
                  <a:lnTo>
                    <a:pt x="3354324" y="678662"/>
                  </a:lnTo>
                  <a:lnTo>
                    <a:pt x="3350095" y="674433"/>
                  </a:lnTo>
                  <a:lnTo>
                    <a:pt x="3344900" y="674433"/>
                  </a:lnTo>
                  <a:lnTo>
                    <a:pt x="3320605" y="674433"/>
                  </a:lnTo>
                  <a:lnTo>
                    <a:pt x="3320605" y="86283"/>
                  </a:lnTo>
                  <a:lnTo>
                    <a:pt x="4125709" y="86283"/>
                  </a:lnTo>
                  <a:lnTo>
                    <a:pt x="4129938" y="82054"/>
                  </a:lnTo>
                  <a:lnTo>
                    <a:pt x="4129938" y="71666"/>
                  </a:lnTo>
                  <a:close/>
                </a:path>
                <a:path w="4298950" h="895985">
                  <a:moveTo>
                    <a:pt x="4231106" y="71678"/>
                  </a:moveTo>
                  <a:lnTo>
                    <a:pt x="4226877" y="67449"/>
                  </a:lnTo>
                  <a:lnTo>
                    <a:pt x="4221683" y="67449"/>
                  </a:lnTo>
                  <a:lnTo>
                    <a:pt x="4182770" y="67449"/>
                  </a:lnTo>
                  <a:lnTo>
                    <a:pt x="4178541" y="71678"/>
                  </a:lnTo>
                  <a:lnTo>
                    <a:pt x="4178541" y="82067"/>
                  </a:lnTo>
                  <a:lnTo>
                    <a:pt x="4182770" y="86296"/>
                  </a:lnTo>
                  <a:lnTo>
                    <a:pt x="4212260" y="86296"/>
                  </a:lnTo>
                  <a:lnTo>
                    <a:pt x="4212260" y="674446"/>
                  </a:lnTo>
                  <a:lnTo>
                    <a:pt x="3407156" y="674446"/>
                  </a:lnTo>
                  <a:lnTo>
                    <a:pt x="3402927" y="678675"/>
                  </a:lnTo>
                  <a:lnTo>
                    <a:pt x="3402927" y="689063"/>
                  </a:lnTo>
                  <a:lnTo>
                    <a:pt x="3407156" y="693293"/>
                  </a:lnTo>
                  <a:lnTo>
                    <a:pt x="4226877" y="693293"/>
                  </a:lnTo>
                  <a:lnTo>
                    <a:pt x="4231106" y="689063"/>
                  </a:lnTo>
                  <a:lnTo>
                    <a:pt x="4231106" y="71678"/>
                  </a:lnTo>
                  <a:close/>
                </a:path>
                <a:path w="4298950" h="895985">
                  <a:moveTo>
                    <a:pt x="4298543" y="60007"/>
                  </a:moveTo>
                  <a:lnTo>
                    <a:pt x="4293819" y="36677"/>
                  </a:lnTo>
                  <a:lnTo>
                    <a:pt x="4281792" y="18859"/>
                  </a:lnTo>
                  <a:lnTo>
                    <a:pt x="4280941" y="17602"/>
                  </a:lnTo>
                  <a:lnTo>
                    <a:pt x="4279697" y="16764"/>
                  </a:lnTo>
                  <a:lnTo>
                    <a:pt x="4279697" y="60007"/>
                  </a:lnTo>
                  <a:lnTo>
                    <a:pt x="4279697" y="700735"/>
                  </a:lnTo>
                  <a:lnTo>
                    <a:pt x="4276458" y="716737"/>
                  </a:lnTo>
                  <a:lnTo>
                    <a:pt x="4267632" y="729818"/>
                  </a:lnTo>
                  <a:lnTo>
                    <a:pt x="4254538" y="738644"/>
                  </a:lnTo>
                  <a:lnTo>
                    <a:pt x="4238536" y="741883"/>
                  </a:lnTo>
                  <a:lnTo>
                    <a:pt x="3907498" y="741883"/>
                  </a:lnTo>
                  <a:lnTo>
                    <a:pt x="3907498" y="876769"/>
                  </a:lnTo>
                  <a:lnTo>
                    <a:pt x="3625354" y="876769"/>
                  </a:lnTo>
                  <a:lnTo>
                    <a:pt x="3639858" y="760742"/>
                  </a:lnTo>
                  <a:lnTo>
                    <a:pt x="3708489" y="760742"/>
                  </a:lnTo>
                  <a:lnTo>
                    <a:pt x="3715372" y="788327"/>
                  </a:lnTo>
                  <a:lnTo>
                    <a:pt x="3722433" y="804456"/>
                  </a:lnTo>
                  <a:lnTo>
                    <a:pt x="3734041" y="817054"/>
                  </a:lnTo>
                  <a:lnTo>
                    <a:pt x="3749078" y="825246"/>
                  </a:lnTo>
                  <a:lnTo>
                    <a:pt x="3766426" y="828179"/>
                  </a:lnTo>
                  <a:lnTo>
                    <a:pt x="3783787" y="825246"/>
                  </a:lnTo>
                  <a:lnTo>
                    <a:pt x="3817467" y="788327"/>
                  </a:lnTo>
                  <a:lnTo>
                    <a:pt x="3824363" y="760742"/>
                  </a:lnTo>
                  <a:lnTo>
                    <a:pt x="3892994" y="760742"/>
                  </a:lnTo>
                  <a:lnTo>
                    <a:pt x="3907498" y="876769"/>
                  </a:lnTo>
                  <a:lnTo>
                    <a:pt x="3907498" y="741883"/>
                  </a:lnTo>
                  <a:lnTo>
                    <a:pt x="3804932" y="741883"/>
                  </a:lnTo>
                  <a:lnTo>
                    <a:pt x="3804932" y="760742"/>
                  </a:lnTo>
                  <a:lnTo>
                    <a:pt x="3799179" y="783755"/>
                  </a:lnTo>
                  <a:lnTo>
                    <a:pt x="3794658" y="794105"/>
                  </a:lnTo>
                  <a:lnTo>
                    <a:pt x="3787216" y="802195"/>
                  </a:lnTo>
                  <a:lnTo>
                    <a:pt x="3777564" y="807453"/>
                  </a:lnTo>
                  <a:lnTo>
                    <a:pt x="3766426" y="809332"/>
                  </a:lnTo>
                  <a:lnTo>
                    <a:pt x="3755288" y="807453"/>
                  </a:lnTo>
                  <a:lnTo>
                    <a:pt x="3745636" y="802195"/>
                  </a:lnTo>
                  <a:lnTo>
                    <a:pt x="3738194" y="794105"/>
                  </a:lnTo>
                  <a:lnTo>
                    <a:pt x="3733673" y="783755"/>
                  </a:lnTo>
                  <a:lnTo>
                    <a:pt x="3727907" y="760742"/>
                  </a:lnTo>
                  <a:lnTo>
                    <a:pt x="3804932" y="760742"/>
                  </a:lnTo>
                  <a:lnTo>
                    <a:pt x="3804932" y="741883"/>
                  </a:lnTo>
                  <a:lnTo>
                    <a:pt x="3294316" y="741883"/>
                  </a:lnTo>
                  <a:lnTo>
                    <a:pt x="3278314" y="738644"/>
                  </a:lnTo>
                  <a:lnTo>
                    <a:pt x="3265220" y="729818"/>
                  </a:lnTo>
                  <a:lnTo>
                    <a:pt x="3256394" y="716737"/>
                  </a:lnTo>
                  <a:lnTo>
                    <a:pt x="3253155" y="700735"/>
                  </a:lnTo>
                  <a:lnTo>
                    <a:pt x="3253155" y="60007"/>
                  </a:lnTo>
                  <a:lnTo>
                    <a:pt x="3256394" y="44005"/>
                  </a:lnTo>
                  <a:lnTo>
                    <a:pt x="3265220" y="30924"/>
                  </a:lnTo>
                  <a:lnTo>
                    <a:pt x="3278314" y="22098"/>
                  </a:lnTo>
                  <a:lnTo>
                    <a:pt x="3294316" y="18859"/>
                  </a:lnTo>
                  <a:lnTo>
                    <a:pt x="4238536" y="18859"/>
                  </a:lnTo>
                  <a:lnTo>
                    <a:pt x="4254538" y="22098"/>
                  </a:lnTo>
                  <a:lnTo>
                    <a:pt x="4267632" y="30924"/>
                  </a:lnTo>
                  <a:lnTo>
                    <a:pt x="4276458" y="44005"/>
                  </a:lnTo>
                  <a:lnTo>
                    <a:pt x="4279697" y="60007"/>
                  </a:lnTo>
                  <a:lnTo>
                    <a:pt x="4279697" y="16764"/>
                  </a:lnTo>
                  <a:lnTo>
                    <a:pt x="4261866" y="4724"/>
                  </a:lnTo>
                  <a:lnTo>
                    <a:pt x="4238536" y="0"/>
                  </a:lnTo>
                  <a:lnTo>
                    <a:pt x="3294316" y="0"/>
                  </a:lnTo>
                  <a:lnTo>
                    <a:pt x="3270986" y="4724"/>
                  </a:lnTo>
                  <a:lnTo>
                    <a:pt x="3251911" y="17602"/>
                  </a:lnTo>
                  <a:lnTo>
                    <a:pt x="3239033" y="36677"/>
                  </a:lnTo>
                  <a:lnTo>
                    <a:pt x="3234309" y="60007"/>
                  </a:lnTo>
                  <a:lnTo>
                    <a:pt x="3234309" y="700735"/>
                  </a:lnTo>
                  <a:lnTo>
                    <a:pt x="3239033" y="724065"/>
                  </a:lnTo>
                  <a:lnTo>
                    <a:pt x="3251911" y="743140"/>
                  </a:lnTo>
                  <a:lnTo>
                    <a:pt x="3270986" y="756018"/>
                  </a:lnTo>
                  <a:lnTo>
                    <a:pt x="3294316" y="760742"/>
                  </a:lnTo>
                  <a:lnTo>
                    <a:pt x="3620859" y="760742"/>
                  </a:lnTo>
                  <a:lnTo>
                    <a:pt x="3606355" y="876769"/>
                  </a:lnTo>
                  <a:lnTo>
                    <a:pt x="3542042" y="876769"/>
                  </a:lnTo>
                  <a:lnTo>
                    <a:pt x="3537801" y="880999"/>
                  </a:lnTo>
                  <a:lnTo>
                    <a:pt x="3537801" y="891400"/>
                  </a:lnTo>
                  <a:lnTo>
                    <a:pt x="3542042" y="895629"/>
                  </a:lnTo>
                  <a:lnTo>
                    <a:pt x="3990822" y="895629"/>
                  </a:lnTo>
                  <a:lnTo>
                    <a:pt x="3995051" y="891400"/>
                  </a:lnTo>
                  <a:lnTo>
                    <a:pt x="3995051" y="880999"/>
                  </a:lnTo>
                  <a:lnTo>
                    <a:pt x="3990822" y="876769"/>
                  </a:lnTo>
                  <a:lnTo>
                    <a:pt x="3926497" y="876769"/>
                  </a:lnTo>
                  <a:lnTo>
                    <a:pt x="3911993" y="760742"/>
                  </a:lnTo>
                  <a:lnTo>
                    <a:pt x="4238536" y="760742"/>
                  </a:lnTo>
                  <a:lnTo>
                    <a:pt x="4261866" y="756018"/>
                  </a:lnTo>
                  <a:lnTo>
                    <a:pt x="4280941" y="743140"/>
                  </a:lnTo>
                  <a:lnTo>
                    <a:pt x="4281792" y="741883"/>
                  </a:lnTo>
                  <a:lnTo>
                    <a:pt x="4293819" y="724065"/>
                  </a:lnTo>
                  <a:lnTo>
                    <a:pt x="4298543" y="700735"/>
                  </a:lnTo>
                  <a:lnTo>
                    <a:pt x="4298543" y="60007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4494" y="2247861"/>
              <a:ext cx="141350" cy="971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83703" y="1482584"/>
              <a:ext cx="1036319" cy="1036319"/>
            </a:xfrm>
            <a:custGeom>
              <a:avLst/>
              <a:gdLst/>
              <a:ahLst/>
              <a:cxnLst/>
              <a:rect l="l" t="t" r="r" b="b"/>
              <a:pathLst>
                <a:path w="1036320" h="1036319">
                  <a:moveTo>
                    <a:pt x="410095" y="750747"/>
                  </a:moveTo>
                  <a:lnTo>
                    <a:pt x="406844" y="733755"/>
                  </a:lnTo>
                  <a:lnTo>
                    <a:pt x="403021" y="728002"/>
                  </a:lnTo>
                  <a:lnTo>
                    <a:pt x="397840" y="720191"/>
                  </a:lnTo>
                  <a:lnTo>
                    <a:pt x="390017" y="715010"/>
                  </a:lnTo>
                  <a:lnTo>
                    <a:pt x="390017" y="750747"/>
                  </a:lnTo>
                  <a:lnTo>
                    <a:pt x="390017" y="872007"/>
                  </a:lnTo>
                  <a:lnTo>
                    <a:pt x="388353" y="881214"/>
                  </a:lnTo>
                  <a:lnTo>
                    <a:pt x="383667" y="888403"/>
                  </a:lnTo>
                  <a:lnTo>
                    <a:pt x="376478" y="893076"/>
                  </a:lnTo>
                  <a:lnTo>
                    <a:pt x="367284" y="894753"/>
                  </a:lnTo>
                  <a:lnTo>
                    <a:pt x="190296" y="894753"/>
                  </a:lnTo>
                  <a:lnTo>
                    <a:pt x="181102" y="893076"/>
                  </a:lnTo>
                  <a:lnTo>
                    <a:pt x="173913" y="888403"/>
                  </a:lnTo>
                  <a:lnTo>
                    <a:pt x="169240" y="881214"/>
                  </a:lnTo>
                  <a:lnTo>
                    <a:pt x="167563" y="872007"/>
                  </a:lnTo>
                  <a:lnTo>
                    <a:pt x="167563" y="750747"/>
                  </a:lnTo>
                  <a:lnTo>
                    <a:pt x="169240" y="741540"/>
                  </a:lnTo>
                  <a:lnTo>
                    <a:pt x="173913" y="734352"/>
                  </a:lnTo>
                  <a:lnTo>
                    <a:pt x="181102" y="729678"/>
                  </a:lnTo>
                  <a:lnTo>
                    <a:pt x="190296" y="728002"/>
                  </a:lnTo>
                  <a:lnTo>
                    <a:pt x="367284" y="728002"/>
                  </a:lnTo>
                  <a:lnTo>
                    <a:pt x="376478" y="729678"/>
                  </a:lnTo>
                  <a:lnTo>
                    <a:pt x="383667" y="734352"/>
                  </a:lnTo>
                  <a:lnTo>
                    <a:pt x="388353" y="741540"/>
                  </a:lnTo>
                  <a:lnTo>
                    <a:pt x="390017" y="750747"/>
                  </a:lnTo>
                  <a:lnTo>
                    <a:pt x="390017" y="715010"/>
                  </a:lnTo>
                  <a:lnTo>
                    <a:pt x="384276" y="711187"/>
                  </a:lnTo>
                  <a:lnTo>
                    <a:pt x="367284" y="707936"/>
                  </a:lnTo>
                  <a:lnTo>
                    <a:pt x="190296" y="707936"/>
                  </a:lnTo>
                  <a:lnTo>
                    <a:pt x="173316" y="711187"/>
                  </a:lnTo>
                  <a:lnTo>
                    <a:pt x="159740" y="720191"/>
                  </a:lnTo>
                  <a:lnTo>
                    <a:pt x="150749" y="733755"/>
                  </a:lnTo>
                  <a:lnTo>
                    <a:pt x="147485" y="750747"/>
                  </a:lnTo>
                  <a:lnTo>
                    <a:pt x="147485" y="872007"/>
                  </a:lnTo>
                  <a:lnTo>
                    <a:pt x="150749" y="888987"/>
                  </a:lnTo>
                  <a:lnTo>
                    <a:pt x="159740" y="902563"/>
                  </a:lnTo>
                  <a:lnTo>
                    <a:pt x="173316" y="911555"/>
                  </a:lnTo>
                  <a:lnTo>
                    <a:pt x="190296" y="914819"/>
                  </a:lnTo>
                  <a:lnTo>
                    <a:pt x="367284" y="914819"/>
                  </a:lnTo>
                  <a:lnTo>
                    <a:pt x="403021" y="894753"/>
                  </a:lnTo>
                  <a:lnTo>
                    <a:pt x="410095" y="872007"/>
                  </a:lnTo>
                  <a:lnTo>
                    <a:pt x="410095" y="750747"/>
                  </a:lnTo>
                  <a:close/>
                </a:path>
                <a:path w="1036320" h="1036319">
                  <a:moveTo>
                    <a:pt x="559219" y="913244"/>
                  </a:moveTo>
                  <a:lnTo>
                    <a:pt x="555459" y="909497"/>
                  </a:lnTo>
                  <a:lnTo>
                    <a:pt x="549173" y="909497"/>
                  </a:lnTo>
                  <a:lnTo>
                    <a:pt x="542886" y="909497"/>
                  </a:lnTo>
                  <a:lnTo>
                    <a:pt x="539140" y="913244"/>
                  </a:lnTo>
                  <a:lnTo>
                    <a:pt x="539140" y="947127"/>
                  </a:lnTo>
                  <a:lnTo>
                    <a:pt x="542886" y="950874"/>
                  </a:lnTo>
                  <a:lnTo>
                    <a:pt x="555459" y="950874"/>
                  </a:lnTo>
                  <a:lnTo>
                    <a:pt x="559219" y="947127"/>
                  </a:lnTo>
                  <a:lnTo>
                    <a:pt x="559219" y="913244"/>
                  </a:lnTo>
                  <a:close/>
                </a:path>
                <a:path w="1036320" h="1036319">
                  <a:moveTo>
                    <a:pt x="911555" y="1019759"/>
                  </a:moveTo>
                  <a:lnTo>
                    <a:pt x="907808" y="1016012"/>
                  </a:lnTo>
                  <a:lnTo>
                    <a:pt x="864031" y="1016012"/>
                  </a:lnTo>
                  <a:lnTo>
                    <a:pt x="864031" y="678916"/>
                  </a:lnTo>
                  <a:lnTo>
                    <a:pt x="860285" y="675157"/>
                  </a:lnTo>
                  <a:lnTo>
                    <a:pt x="847699" y="675157"/>
                  </a:lnTo>
                  <a:lnTo>
                    <a:pt x="843953" y="678916"/>
                  </a:lnTo>
                  <a:lnTo>
                    <a:pt x="843953" y="1016012"/>
                  </a:lnTo>
                  <a:lnTo>
                    <a:pt x="736206" y="1016012"/>
                  </a:lnTo>
                  <a:lnTo>
                    <a:pt x="736206" y="747458"/>
                  </a:lnTo>
                  <a:lnTo>
                    <a:pt x="732320" y="728903"/>
                  </a:lnTo>
                  <a:lnTo>
                    <a:pt x="725970" y="719810"/>
                  </a:lnTo>
                  <a:lnTo>
                    <a:pt x="721728" y="713740"/>
                  </a:lnTo>
                  <a:lnTo>
                    <a:pt x="716127" y="710095"/>
                  </a:lnTo>
                  <a:lnTo>
                    <a:pt x="716127" y="747458"/>
                  </a:lnTo>
                  <a:lnTo>
                    <a:pt x="716127" y="1016012"/>
                  </a:lnTo>
                  <a:lnTo>
                    <a:pt x="506793" y="1016012"/>
                  </a:lnTo>
                  <a:lnTo>
                    <a:pt x="506793" y="747458"/>
                  </a:lnTo>
                  <a:lnTo>
                    <a:pt x="508787" y="736168"/>
                  </a:lnTo>
                  <a:lnTo>
                    <a:pt x="514413" y="727430"/>
                  </a:lnTo>
                  <a:lnTo>
                    <a:pt x="523138" y="721804"/>
                  </a:lnTo>
                  <a:lnTo>
                    <a:pt x="534428" y="719810"/>
                  </a:lnTo>
                  <a:lnTo>
                    <a:pt x="686841" y="719810"/>
                  </a:lnTo>
                  <a:lnTo>
                    <a:pt x="699046" y="722261"/>
                  </a:lnTo>
                  <a:lnTo>
                    <a:pt x="708266" y="728649"/>
                  </a:lnTo>
                  <a:lnTo>
                    <a:pt x="714095" y="737539"/>
                  </a:lnTo>
                  <a:lnTo>
                    <a:pt x="716127" y="747458"/>
                  </a:lnTo>
                  <a:lnTo>
                    <a:pt x="716127" y="710095"/>
                  </a:lnTo>
                  <a:lnTo>
                    <a:pt x="706043" y="703503"/>
                  </a:lnTo>
                  <a:lnTo>
                    <a:pt x="686841" y="699744"/>
                  </a:lnTo>
                  <a:lnTo>
                    <a:pt x="534428" y="699744"/>
                  </a:lnTo>
                  <a:lnTo>
                    <a:pt x="515302" y="703313"/>
                  </a:lnTo>
                  <a:lnTo>
                    <a:pt x="500202" y="713232"/>
                  </a:lnTo>
                  <a:lnTo>
                    <a:pt x="490283" y="728345"/>
                  </a:lnTo>
                  <a:lnTo>
                    <a:pt x="486714" y="747458"/>
                  </a:lnTo>
                  <a:lnTo>
                    <a:pt x="486714" y="1016012"/>
                  </a:lnTo>
                  <a:lnTo>
                    <a:pt x="75793" y="1016012"/>
                  </a:lnTo>
                  <a:lnTo>
                    <a:pt x="75793" y="603732"/>
                  </a:lnTo>
                  <a:lnTo>
                    <a:pt x="89331" y="606196"/>
                  </a:lnTo>
                  <a:lnTo>
                    <a:pt x="94869" y="606742"/>
                  </a:lnTo>
                  <a:lnTo>
                    <a:pt x="100177" y="606742"/>
                  </a:lnTo>
                  <a:lnTo>
                    <a:pt x="122428" y="603732"/>
                  </a:lnTo>
                  <a:lnTo>
                    <a:pt x="124942" y="603389"/>
                  </a:lnTo>
                  <a:lnTo>
                    <a:pt x="148107" y="593788"/>
                  </a:lnTo>
                  <a:lnTo>
                    <a:pt x="157695" y="586663"/>
                  </a:lnTo>
                  <a:lnTo>
                    <a:pt x="168503" y="578624"/>
                  </a:lnTo>
                  <a:lnTo>
                    <a:pt x="184937" y="558546"/>
                  </a:lnTo>
                  <a:lnTo>
                    <a:pt x="190309" y="550024"/>
                  </a:lnTo>
                  <a:lnTo>
                    <a:pt x="195681" y="558546"/>
                  </a:lnTo>
                  <a:lnTo>
                    <a:pt x="212102" y="578624"/>
                  </a:lnTo>
                  <a:lnTo>
                    <a:pt x="232498" y="593788"/>
                  </a:lnTo>
                  <a:lnTo>
                    <a:pt x="255663" y="603389"/>
                  </a:lnTo>
                  <a:lnTo>
                    <a:pt x="280428" y="606742"/>
                  </a:lnTo>
                  <a:lnTo>
                    <a:pt x="304812" y="603478"/>
                  </a:lnTo>
                  <a:lnTo>
                    <a:pt x="327736" y="594131"/>
                  </a:lnTo>
                  <a:lnTo>
                    <a:pt x="337959" y="586663"/>
                  </a:lnTo>
                  <a:lnTo>
                    <a:pt x="347992" y="579348"/>
                  </a:lnTo>
                  <a:lnTo>
                    <a:pt x="364439" y="559790"/>
                  </a:lnTo>
                  <a:lnTo>
                    <a:pt x="369747" y="551611"/>
                  </a:lnTo>
                  <a:lnTo>
                    <a:pt x="375081" y="559803"/>
                  </a:lnTo>
                  <a:lnTo>
                    <a:pt x="391502" y="579348"/>
                  </a:lnTo>
                  <a:lnTo>
                    <a:pt x="411759" y="594131"/>
                  </a:lnTo>
                  <a:lnTo>
                    <a:pt x="434670" y="603478"/>
                  </a:lnTo>
                  <a:lnTo>
                    <a:pt x="459054" y="606742"/>
                  </a:lnTo>
                  <a:lnTo>
                    <a:pt x="483806" y="603389"/>
                  </a:lnTo>
                  <a:lnTo>
                    <a:pt x="506984" y="593788"/>
                  </a:lnTo>
                  <a:lnTo>
                    <a:pt x="516559" y="586663"/>
                  </a:lnTo>
                  <a:lnTo>
                    <a:pt x="527380" y="578624"/>
                  </a:lnTo>
                  <a:lnTo>
                    <a:pt x="543814" y="558546"/>
                  </a:lnTo>
                  <a:lnTo>
                    <a:pt x="549173" y="550024"/>
                  </a:lnTo>
                  <a:lnTo>
                    <a:pt x="554545" y="558546"/>
                  </a:lnTo>
                  <a:lnTo>
                    <a:pt x="570979" y="578624"/>
                  </a:lnTo>
                  <a:lnTo>
                    <a:pt x="591388" y="593788"/>
                  </a:lnTo>
                  <a:lnTo>
                    <a:pt x="614553" y="603389"/>
                  </a:lnTo>
                  <a:lnTo>
                    <a:pt x="639318" y="606742"/>
                  </a:lnTo>
                  <a:lnTo>
                    <a:pt x="654456" y="605447"/>
                  </a:lnTo>
                  <a:lnTo>
                    <a:pt x="669391" y="601624"/>
                  </a:lnTo>
                  <a:lnTo>
                    <a:pt x="683933" y="595337"/>
                  </a:lnTo>
                  <a:lnTo>
                    <a:pt x="697839" y="586663"/>
                  </a:lnTo>
                  <a:lnTo>
                    <a:pt x="700100" y="585279"/>
                  </a:lnTo>
                  <a:lnTo>
                    <a:pt x="701230" y="583590"/>
                  </a:lnTo>
                  <a:lnTo>
                    <a:pt x="702246" y="578370"/>
                  </a:lnTo>
                  <a:lnTo>
                    <a:pt x="701522" y="574954"/>
                  </a:lnTo>
                  <a:lnTo>
                    <a:pt x="699782" y="572655"/>
                  </a:lnTo>
                  <a:lnTo>
                    <a:pt x="698360" y="570331"/>
                  </a:lnTo>
                  <a:lnTo>
                    <a:pt x="696671" y="569201"/>
                  </a:lnTo>
                  <a:lnTo>
                    <a:pt x="691438" y="568159"/>
                  </a:lnTo>
                  <a:lnTo>
                    <a:pt x="688035" y="568921"/>
                  </a:lnTo>
                  <a:lnTo>
                    <a:pt x="685723" y="570649"/>
                  </a:lnTo>
                  <a:lnTo>
                    <a:pt x="674890" y="577570"/>
                  </a:lnTo>
                  <a:lnTo>
                    <a:pt x="663435" y="582587"/>
                  </a:lnTo>
                  <a:lnTo>
                    <a:pt x="651522" y="585635"/>
                  </a:lnTo>
                  <a:lnTo>
                    <a:pt x="639457" y="586663"/>
                  </a:lnTo>
                  <a:lnTo>
                    <a:pt x="639318" y="586663"/>
                  </a:lnTo>
                  <a:lnTo>
                    <a:pt x="583272" y="562622"/>
                  </a:lnTo>
                  <a:lnTo>
                    <a:pt x="559231" y="506577"/>
                  </a:lnTo>
                  <a:lnTo>
                    <a:pt x="559231" y="460895"/>
                  </a:lnTo>
                  <a:lnTo>
                    <a:pt x="630859" y="460895"/>
                  </a:lnTo>
                  <a:lnTo>
                    <a:pt x="634606" y="457149"/>
                  </a:lnTo>
                  <a:lnTo>
                    <a:pt x="634606" y="444563"/>
                  </a:lnTo>
                  <a:lnTo>
                    <a:pt x="630859" y="440817"/>
                  </a:lnTo>
                  <a:lnTo>
                    <a:pt x="558495" y="440817"/>
                  </a:lnTo>
                  <a:lnTo>
                    <a:pt x="539140" y="316242"/>
                  </a:lnTo>
                  <a:lnTo>
                    <a:pt x="539140" y="460895"/>
                  </a:lnTo>
                  <a:lnTo>
                    <a:pt x="539140" y="506577"/>
                  </a:lnTo>
                  <a:lnTo>
                    <a:pt x="532625" y="537083"/>
                  </a:lnTo>
                  <a:lnTo>
                    <a:pt x="515099" y="562622"/>
                  </a:lnTo>
                  <a:lnTo>
                    <a:pt x="489559" y="580148"/>
                  </a:lnTo>
                  <a:lnTo>
                    <a:pt x="459105" y="586663"/>
                  </a:lnTo>
                  <a:lnTo>
                    <a:pt x="431558" y="581406"/>
                  </a:lnTo>
                  <a:lnTo>
                    <a:pt x="407657" y="566966"/>
                  </a:lnTo>
                  <a:lnTo>
                    <a:pt x="394881" y="551611"/>
                  </a:lnTo>
                  <a:lnTo>
                    <a:pt x="389699" y="545388"/>
                  </a:lnTo>
                  <a:lnTo>
                    <a:pt x="380047" y="518680"/>
                  </a:lnTo>
                  <a:lnTo>
                    <a:pt x="379895" y="517804"/>
                  </a:lnTo>
                  <a:lnTo>
                    <a:pt x="380377" y="513524"/>
                  </a:lnTo>
                  <a:lnTo>
                    <a:pt x="380606" y="510070"/>
                  </a:lnTo>
                  <a:lnTo>
                    <a:pt x="380606" y="460895"/>
                  </a:lnTo>
                  <a:lnTo>
                    <a:pt x="539140" y="460895"/>
                  </a:lnTo>
                  <a:lnTo>
                    <a:pt x="539140" y="316242"/>
                  </a:lnTo>
                  <a:lnTo>
                    <a:pt x="537540" y="305943"/>
                  </a:lnTo>
                  <a:lnTo>
                    <a:pt x="537540" y="440817"/>
                  </a:lnTo>
                  <a:lnTo>
                    <a:pt x="381177" y="440817"/>
                  </a:lnTo>
                  <a:lnTo>
                    <a:pt x="409371" y="259334"/>
                  </a:lnTo>
                  <a:lnTo>
                    <a:pt x="509181" y="259334"/>
                  </a:lnTo>
                  <a:lnTo>
                    <a:pt x="530898" y="394246"/>
                  </a:lnTo>
                  <a:lnTo>
                    <a:pt x="537540" y="440817"/>
                  </a:lnTo>
                  <a:lnTo>
                    <a:pt x="537540" y="305943"/>
                  </a:lnTo>
                  <a:lnTo>
                    <a:pt x="530301" y="259334"/>
                  </a:lnTo>
                  <a:lnTo>
                    <a:pt x="555472" y="259334"/>
                  </a:lnTo>
                  <a:lnTo>
                    <a:pt x="559231" y="255587"/>
                  </a:lnTo>
                  <a:lnTo>
                    <a:pt x="559231" y="243001"/>
                  </a:lnTo>
                  <a:lnTo>
                    <a:pt x="555472" y="239255"/>
                  </a:lnTo>
                  <a:lnTo>
                    <a:pt x="387807" y="239255"/>
                  </a:lnTo>
                  <a:lnTo>
                    <a:pt x="387807" y="259334"/>
                  </a:lnTo>
                  <a:lnTo>
                    <a:pt x="359625" y="440817"/>
                  </a:lnTo>
                  <a:lnTo>
                    <a:pt x="359587" y="517804"/>
                  </a:lnTo>
                  <a:lnTo>
                    <a:pt x="359435" y="518680"/>
                  </a:lnTo>
                  <a:lnTo>
                    <a:pt x="349783" y="545388"/>
                  </a:lnTo>
                  <a:lnTo>
                    <a:pt x="331838" y="566966"/>
                  </a:lnTo>
                  <a:lnTo>
                    <a:pt x="307924" y="581406"/>
                  </a:lnTo>
                  <a:lnTo>
                    <a:pt x="280492" y="586663"/>
                  </a:lnTo>
                  <a:lnTo>
                    <a:pt x="224383" y="562622"/>
                  </a:lnTo>
                  <a:lnTo>
                    <a:pt x="200342" y="506577"/>
                  </a:lnTo>
                  <a:lnTo>
                    <a:pt x="200342" y="460895"/>
                  </a:lnTo>
                  <a:lnTo>
                    <a:pt x="358889" y="460895"/>
                  </a:lnTo>
                  <a:lnTo>
                    <a:pt x="358889" y="510070"/>
                  </a:lnTo>
                  <a:lnTo>
                    <a:pt x="359105" y="513524"/>
                  </a:lnTo>
                  <a:lnTo>
                    <a:pt x="359587" y="517804"/>
                  </a:lnTo>
                  <a:lnTo>
                    <a:pt x="359587" y="440817"/>
                  </a:lnTo>
                  <a:lnTo>
                    <a:pt x="206730" y="440817"/>
                  </a:lnTo>
                  <a:lnTo>
                    <a:pt x="225145" y="399618"/>
                  </a:lnTo>
                  <a:lnTo>
                    <a:pt x="289013" y="259334"/>
                  </a:lnTo>
                  <a:lnTo>
                    <a:pt x="387807" y="259334"/>
                  </a:lnTo>
                  <a:lnTo>
                    <a:pt x="387807" y="239255"/>
                  </a:lnTo>
                  <a:lnTo>
                    <a:pt x="265722" y="239255"/>
                  </a:lnTo>
                  <a:lnTo>
                    <a:pt x="265722" y="259334"/>
                  </a:lnTo>
                  <a:lnTo>
                    <a:pt x="182918" y="440817"/>
                  </a:lnTo>
                  <a:lnTo>
                    <a:pt x="180276" y="440817"/>
                  </a:lnTo>
                  <a:lnTo>
                    <a:pt x="180276" y="460895"/>
                  </a:lnTo>
                  <a:lnTo>
                    <a:pt x="180276" y="506577"/>
                  </a:lnTo>
                  <a:lnTo>
                    <a:pt x="173761" y="537083"/>
                  </a:lnTo>
                  <a:lnTo>
                    <a:pt x="156222" y="562622"/>
                  </a:lnTo>
                  <a:lnTo>
                    <a:pt x="130683" y="580148"/>
                  </a:lnTo>
                  <a:lnTo>
                    <a:pt x="100228" y="586663"/>
                  </a:lnTo>
                  <a:lnTo>
                    <a:pt x="44132" y="562622"/>
                  </a:lnTo>
                  <a:lnTo>
                    <a:pt x="20078" y="506577"/>
                  </a:lnTo>
                  <a:lnTo>
                    <a:pt x="20078" y="460895"/>
                  </a:lnTo>
                  <a:lnTo>
                    <a:pt x="180276" y="460895"/>
                  </a:lnTo>
                  <a:lnTo>
                    <a:pt x="180276" y="440817"/>
                  </a:lnTo>
                  <a:lnTo>
                    <a:pt x="30010" y="440817"/>
                  </a:lnTo>
                  <a:lnTo>
                    <a:pt x="157276" y="273456"/>
                  </a:lnTo>
                  <a:lnTo>
                    <a:pt x="164896" y="265874"/>
                  </a:lnTo>
                  <a:lnTo>
                    <a:pt x="173748" y="261620"/>
                  </a:lnTo>
                  <a:lnTo>
                    <a:pt x="182206" y="259753"/>
                  </a:lnTo>
                  <a:lnTo>
                    <a:pt x="188671" y="259334"/>
                  </a:lnTo>
                  <a:lnTo>
                    <a:pt x="265722" y="259334"/>
                  </a:lnTo>
                  <a:lnTo>
                    <a:pt x="265722" y="239255"/>
                  </a:lnTo>
                  <a:lnTo>
                    <a:pt x="188671" y="239255"/>
                  </a:lnTo>
                  <a:lnTo>
                    <a:pt x="173799" y="240830"/>
                  </a:lnTo>
                  <a:lnTo>
                    <a:pt x="160655" y="245389"/>
                  </a:lnTo>
                  <a:lnTo>
                    <a:pt x="149771" y="252666"/>
                  </a:lnTo>
                  <a:lnTo>
                    <a:pt x="141681" y="262382"/>
                  </a:lnTo>
                  <a:lnTo>
                    <a:pt x="3860" y="442404"/>
                  </a:lnTo>
                  <a:lnTo>
                    <a:pt x="1981" y="444246"/>
                  </a:lnTo>
                  <a:lnTo>
                    <a:pt x="1206" y="445566"/>
                  </a:lnTo>
                  <a:lnTo>
                    <a:pt x="698" y="447319"/>
                  </a:lnTo>
                  <a:lnTo>
                    <a:pt x="177" y="448691"/>
                  </a:lnTo>
                  <a:lnTo>
                    <a:pt x="12" y="449592"/>
                  </a:lnTo>
                  <a:lnTo>
                    <a:pt x="0" y="506577"/>
                  </a:lnTo>
                  <a:lnTo>
                    <a:pt x="3644" y="532714"/>
                  </a:lnTo>
                  <a:lnTo>
                    <a:pt x="14109" y="556818"/>
                  </a:lnTo>
                  <a:lnTo>
                    <a:pt x="30632" y="577646"/>
                  </a:lnTo>
                  <a:lnTo>
                    <a:pt x="52489" y="593991"/>
                  </a:lnTo>
                  <a:lnTo>
                    <a:pt x="55727" y="595807"/>
                  </a:lnTo>
                  <a:lnTo>
                    <a:pt x="55727" y="1016012"/>
                  </a:lnTo>
                  <a:lnTo>
                    <a:pt x="10312" y="1016012"/>
                  </a:lnTo>
                  <a:lnTo>
                    <a:pt x="6565" y="1019759"/>
                  </a:lnTo>
                  <a:lnTo>
                    <a:pt x="6565" y="1032344"/>
                  </a:lnTo>
                  <a:lnTo>
                    <a:pt x="10312" y="1036091"/>
                  </a:lnTo>
                  <a:lnTo>
                    <a:pt x="907808" y="1036091"/>
                  </a:lnTo>
                  <a:lnTo>
                    <a:pt x="911555" y="1032344"/>
                  </a:lnTo>
                  <a:lnTo>
                    <a:pt x="911555" y="1019759"/>
                  </a:lnTo>
                  <a:close/>
                </a:path>
                <a:path w="1036320" h="1036319">
                  <a:moveTo>
                    <a:pt x="957427" y="216522"/>
                  </a:moveTo>
                  <a:lnTo>
                    <a:pt x="950518" y="172504"/>
                  </a:lnTo>
                  <a:lnTo>
                    <a:pt x="937348" y="146723"/>
                  </a:lnTo>
                  <a:lnTo>
                    <a:pt x="937348" y="216522"/>
                  </a:lnTo>
                  <a:lnTo>
                    <a:pt x="927925" y="261861"/>
                  </a:lnTo>
                  <a:lnTo>
                    <a:pt x="902411" y="299364"/>
                  </a:lnTo>
                  <a:lnTo>
                    <a:pt x="864908" y="324878"/>
                  </a:lnTo>
                  <a:lnTo>
                    <a:pt x="819569" y="334302"/>
                  </a:lnTo>
                  <a:lnTo>
                    <a:pt x="774242" y="324878"/>
                  </a:lnTo>
                  <a:lnTo>
                    <a:pt x="736739" y="299364"/>
                  </a:lnTo>
                  <a:lnTo>
                    <a:pt x="711225" y="261861"/>
                  </a:lnTo>
                  <a:lnTo>
                    <a:pt x="701789" y="216522"/>
                  </a:lnTo>
                  <a:lnTo>
                    <a:pt x="711060" y="170713"/>
                  </a:lnTo>
                  <a:lnTo>
                    <a:pt x="736333" y="133273"/>
                  </a:lnTo>
                  <a:lnTo>
                    <a:pt x="773772" y="108000"/>
                  </a:lnTo>
                  <a:lnTo>
                    <a:pt x="819569" y="98729"/>
                  </a:lnTo>
                  <a:lnTo>
                    <a:pt x="864908" y="108165"/>
                  </a:lnTo>
                  <a:lnTo>
                    <a:pt x="902411" y="133680"/>
                  </a:lnTo>
                  <a:lnTo>
                    <a:pt x="927925" y="171183"/>
                  </a:lnTo>
                  <a:lnTo>
                    <a:pt x="937348" y="216522"/>
                  </a:lnTo>
                  <a:lnTo>
                    <a:pt x="937348" y="146723"/>
                  </a:lnTo>
                  <a:lnTo>
                    <a:pt x="901496" y="104927"/>
                  </a:lnTo>
                  <a:lnTo>
                    <a:pt x="863600" y="85585"/>
                  </a:lnTo>
                  <a:lnTo>
                    <a:pt x="819569" y="78663"/>
                  </a:lnTo>
                  <a:lnTo>
                    <a:pt x="775550" y="85585"/>
                  </a:lnTo>
                  <a:lnTo>
                    <a:pt x="737654" y="104927"/>
                  </a:lnTo>
                  <a:lnTo>
                    <a:pt x="707986" y="134607"/>
                  </a:lnTo>
                  <a:lnTo>
                    <a:pt x="688644" y="172504"/>
                  </a:lnTo>
                  <a:lnTo>
                    <a:pt x="681723" y="216522"/>
                  </a:lnTo>
                  <a:lnTo>
                    <a:pt x="688644" y="260540"/>
                  </a:lnTo>
                  <a:lnTo>
                    <a:pt x="707986" y="298450"/>
                  </a:lnTo>
                  <a:lnTo>
                    <a:pt x="737654" y="328117"/>
                  </a:lnTo>
                  <a:lnTo>
                    <a:pt x="775550" y="347472"/>
                  </a:lnTo>
                  <a:lnTo>
                    <a:pt x="819569" y="354380"/>
                  </a:lnTo>
                  <a:lnTo>
                    <a:pt x="863600" y="347472"/>
                  </a:lnTo>
                  <a:lnTo>
                    <a:pt x="889381" y="334302"/>
                  </a:lnTo>
                  <a:lnTo>
                    <a:pt x="901496" y="328117"/>
                  </a:lnTo>
                  <a:lnTo>
                    <a:pt x="931164" y="298450"/>
                  </a:lnTo>
                  <a:lnTo>
                    <a:pt x="950518" y="260540"/>
                  </a:lnTo>
                  <a:lnTo>
                    <a:pt x="957427" y="216522"/>
                  </a:lnTo>
                  <a:close/>
                </a:path>
                <a:path w="1036320" h="1036319">
                  <a:moveTo>
                    <a:pt x="1036104" y="216522"/>
                  </a:moveTo>
                  <a:lnTo>
                    <a:pt x="1030224" y="167576"/>
                  </a:lnTo>
                  <a:lnTo>
                    <a:pt x="1016025" y="129032"/>
                  </a:lnTo>
                  <a:lnTo>
                    <a:pt x="1016025" y="216522"/>
                  </a:lnTo>
                  <a:lnTo>
                    <a:pt x="1013244" y="242201"/>
                  </a:lnTo>
                  <a:lnTo>
                    <a:pt x="991425" y="313905"/>
                  </a:lnTo>
                  <a:lnTo>
                    <a:pt x="972642" y="359359"/>
                  </a:lnTo>
                  <a:lnTo>
                    <a:pt x="948778" y="410806"/>
                  </a:lnTo>
                  <a:lnTo>
                    <a:pt x="919962" y="467969"/>
                  </a:lnTo>
                  <a:lnTo>
                    <a:pt x="886333" y="530542"/>
                  </a:lnTo>
                  <a:lnTo>
                    <a:pt x="848017" y="598246"/>
                  </a:lnTo>
                  <a:lnTo>
                    <a:pt x="819581" y="614527"/>
                  </a:lnTo>
                  <a:lnTo>
                    <a:pt x="810996" y="613435"/>
                  </a:lnTo>
                  <a:lnTo>
                    <a:pt x="752475" y="530936"/>
                  </a:lnTo>
                  <a:lnTo>
                    <a:pt x="718502" y="468553"/>
                  </a:lnTo>
                  <a:lnTo>
                    <a:pt x="689394" y="411518"/>
                  </a:lnTo>
                  <a:lnTo>
                    <a:pt x="665302" y="360095"/>
                  </a:lnTo>
                  <a:lnTo>
                    <a:pt x="646328" y="314604"/>
                  </a:lnTo>
                  <a:lnTo>
                    <a:pt x="632612" y="275310"/>
                  </a:lnTo>
                  <a:lnTo>
                    <a:pt x="621499" y="216522"/>
                  </a:lnTo>
                  <a:lnTo>
                    <a:pt x="626694" y="171526"/>
                  </a:lnTo>
                  <a:lnTo>
                    <a:pt x="641489" y="130200"/>
                  </a:lnTo>
                  <a:lnTo>
                    <a:pt x="664705" y="93726"/>
                  </a:lnTo>
                  <a:lnTo>
                    <a:pt x="695147" y="63284"/>
                  </a:lnTo>
                  <a:lnTo>
                    <a:pt x="731621" y="40068"/>
                  </a:lnTo>
                  <a:lnTo>
                    <a:pt x="772947" y="25273"/>
                  </a:lnTo>
                  <a:lnTo>
                    <a:pt x="817943" y="20078"/>
                  </a:lnTo>
                  <a:lnTo>
                    <a:pt x="862711" y="25361"/>
                  </a:lnTo>
                  <a:lnTo>
                    <a:pt x="904163" y="40386"/>
                  </a:lnTo>
                  <a:lnTo>
                    <a:pt x="940968" y="63868"/>
                  </a:lnTo>
                  <a:lnTo>
                    <a:pt x="971867" y="94488"/>
                  </a:lnTo>
                  <a:lnTo>
                    <a:pt x="995527" y="131000"/>
                  </a:lnTo>
                  <a:lnTo>
                    <a:pt x="1010678" y="172110"/>
                  </a:lnTo>
                  <a:lnTo>
                    <a:pt x="1016025" y="216522"/>
                  </a:lnTo>
                  <a:lnTo>
                    <a:pt x="1016025" y="129032"/>
                  </a:lnTo>
                  <a:lnTo>
                    <a:pt x="987475" y="82029"/>
                  </a:lnTo>
                  <a:lnTo>
                    <a:pt x="953452" y="48260"/>
                  </a:lnTo>
                  <a:lnTo>
                    <a:pt x="912901" y="22390"/>
                  </a:lnTo>
                  <a:lnTo>
                    <a:pt x="906513" y="20078"/>
                  </a:lnTo>
                  <a:lnTo>
                    <a:pt x="867257" y="5829"/>
                  </a:lnTo>
                  <a:lnTo>
                    <a:pt x="817943" y="0"/>
                  </a:lnTo>
                  <a:lnTo>
                    <a:pt x="768350" y="5727"/>
                  </a:lnTo>
                  <a:lnTo>
                    <a:pt x="722807" y="22034"/>
                  </a:lnTo>
                  <a:lnTo>
                    <a:pt x="682599" y="47625"/>
                  </a:lnTo>
                  <a:lnTo>
                    <a:pt x="649046" y="81178"/>
                  </a:lnTo>
                  <a:lnTo>
                    <a:pt x="623455" y="121373"/>
                  </a:lnTo>
                  <a:lnTo>
                    <a:pt x="607148" y="166928"/>
                  </a:lnTo>
                  <a:lnTo>
                    <a:pt x="601421" y="216522"/>
                  </a:lnTo>
                  <a:lnTo>
                    <a:pt x="604710" y="246329"/>
                  </a:lnTo>
                  <a:lnTo>
                    <a:pt x="628446" y="323215"/>
                  </a:lnTo>
                  <a:lnTo>
                    <a:pt x="647103" y="367969"/>
                  </a:lnTo>
                  <a:lnTo>
                    <a:pt x="669086" y="415366"/>
                  </a:lnTo>
                  <a:lnTo>
                    <a:pt x="693521" y="464248"/>
                  </a:lnTo>
                  <a:lnTo>
                    <a:pt x="719518" y="513473"/>
                  </a:lnTo>
                  <a:lnTo>
                    <a:pt x="746188" y="561873"/>
                  </a:lnTo>
                  <a:lnTo>
                    <a:pt x="772642" y="608279"/>
                  </a:lnTo>
                  <a:lnTo>
                    <a:pt x="804164" y="632752"/>
                  </a:lnTo>
                  <a:lnTo>
                    <a:pt x="817943" y="634606"/>
                  </a:lnTo>
                  <a:lnTo>
                    <a:pt x="831773" y="632790"/>
                  </a:lnTo>
                  <a:lnTo>
                    <a:pt x="844600" y="627557"/>
                  </a:lnTo>
                  <a:lnTo>
                    <a:pt x="855853" y="619213"/>
                  </a:lnTo>
                  <a:lnTo>
                    <a:pt x="859701" y="614527"/>
                  </a:lnTo>
                  <a:lnTo>
                    <a:pt x="865022" y="608050"/>
                  </a:lnTo>
                  <a:lnTo>
                    <a:pt x="891425" y="561708"/>
                  </a:lnTo>
                  <a:lnTo>
                    <a:pt x="918057" y="513372"/>
                  </a:lnTo>
                  <a:lnTo>
                    <a:pt x="944029" y="464185"/>
                  </a:lnTo>
                  <a:lnTo>
                    <a:pt x="968451" y="415328"/>
                  </a:lnTo>
                  <a:lnTo>
                    <a:pt x="990422" y="367944"/>
                  </a:lnTo>
                  <a:lnTo>
                    <a:pt x="1009065" y="323215"/>
                  </a:lnTo>
                  <a:lnTo>
                    <a:pt x="1023493" y="282282"/>
                  </a:lnTo>
                  <a:lnTo>
                    <a:pt x="1032802" y="246329"/>
                  </a:lnTo>
                  <a:lnTo>
                    <a:pt x="1036104" y="21652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8318" y="4570540"/>
              <a:ext cx="2585889" cy="25857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92494" y="5673453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176786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51111" y="2673370"/>
            <a:ext cx="2051685" cy="5346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10209" marR="5080" indent="-398145">
              <a:lnSpc>
                <a:spcPts val="1970"/>
              </a:lnSpc>
              <a:spcBef>
                <a:spcPts val="225"/>
              </a:spcBef>
            </a:pP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Grande </a:t>
            </a:r>
            <a:r>
              <a:rPr sz="1700" b="0" spc="-10" dirty="0">
                <a:solidFill>
                  <a:srgbClr val="414042"/>
                </a:solidFill>
                <a:latin typeface="Roboto"/>
                <a:cs typeface="Roboto"/>
              </a:rPr>
              <a:t>Distribuzione </a:t>
            </a: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(GDO</a:t>
            </a:r>
            <a:r>
              <a:rPr sz="1700" b="0" spc="-1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e </a:t>
            </a:r>
            <a:r>
              <a:rPr sz="1700" b="0" spc="-20" dirty="0">
                <a:solidFill>
                  <a:srgbClr val="414042"/>
                </a:solidFill>
                <a:latin typeface="Roboto"/>
                <a:cs typeface="Roboto"/>
              </a:rPr>
              <a:t>GDS)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5475" y="2675529"/>
            <a:ext cx="8343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ON</a:t>
            </a:r>
            <a:r>
              <a:rPr sz="1700" b="0" spc="-1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b="0" spc="-20" dirty="0">
                <a:solidFill>
                  <a:srgbClr val="414042"/>
                </a:solidFill>
                <a:latin typeface="Roboto"/>
                <a:cs typeface="Roboto"/>
              </a:rPr>
              <a:t>LINE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91078" y="2677688"/>
            <a:ext cx="1250950" cy="5346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72415">
              <a:lnSpc>
                <a:spcPts val="1970"/>
              </a:lnSpc>
              <a:spcBef>
                <a:spcPts val="225"/>
              </a:spcBef>
            </a:pPr>
            <a:r>
              <a:rPr sz="1700" b="0" spc="-10" dirty="0">
                <a:solidFill>
                  <a:srgbClr val="414042"/>
                </a:solidFill>
                <a:latin typeface="Roboto"/>
                <a:cs typeface="Roboto"/>
              </a:rPr>
              <a:t>Negozi Specializzati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1774" y="3516619"/>
            <a:ext cx="2172970" cy="9537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b="1" dirty="0">
                <a:solidFill>
                  <a:srgbClr val="0F66B2"/>
                </a:solidFill>
                <a:latin typeface="Roboto"/>
                <a:cs typeface="Roboto"/>
              </a:rPr>
              <a:t>VOLUME </a:t>
            </a:r>
            <a:r>
              <a:rPr sz="2000" b="1" spc="-10" dirty="0">
                <a:solidFill>
                  <a:srgbClr val="0F66B2"/>
                </a:solidFill>
                <a:latin typeface="Roboto"/>
                <a:cs typeface="Roboto"/>
              </a:rPr>
              <a:t>D'AFFARI</a:t>
            </a:r>
            <a:endParaRPr sz="2000">
              <a:latin typeface="Roboto"/>
              <a:cs typeface="Roboto"/>
            </a:endParaRPr>
          </a:p>
          <a:p>
            <a:pPr marL="705485" marR="147320" indent="-476884">
              <a:lnSpc>
                <a:spcPts val="1760"/>
              </a:lnSpc>
              <a:spcBef>
                <a:spcPts val="800"/>
              </a:spcBef>
            </a:pP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3,2</a:t>
            </a:r>
            <a:r>
              <a:rPr sz="1700" b="0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miliardi</a:t>
            </a:r>
            <a:r>
              <a:rPr sz="1700" b="0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di</a:t>
            </a:r>
            <a:r>
              <a:rPr sz="1700" b="0" spc="-1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b="0" spc="-20" dirty="0">
                <a:solidFill>
                  <a:srgbClr val="414042"/>
                </a:solidFill>
                <a:latin typeface="Roboto"/>
                <a:cs typeface="Roboto"/>
              </a:rPr>
              <a:t>euro </a:t>
            </a:r>
            <a:r>
              <a:rPr sz="1700" b="0" dirty="0">
                <a:solidFill>
                  <a:srgbClr val="414042"/>
                </a:solidFill>
                <a:latin typeface="Roboto"/>
                <a:cs typeface="Roboto"/>
              </a:rPr>
              <a:t>nel</a:t>
            </a:r>
            <a:r>
              <a:rPr sz="1700" b="0" spc="-2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b="0" spc="-20" dirty="0">
                <a:solidFill>
                  <a:srgbClr val="414042"/>
                </a:solidFill>
                <a:latin typeface="Roboto"/>
                <a:cs typeface="Roboto"/>
              </a:rPr>
              <a:t>2023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2088" y="5849061"/>
            <a:ext cx="20193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414042"/>
                </a:solidFill>
                <a:latin typeface="Roboto"/>
                <a:cs typeface="Roboto"/>
              </a:rPr>
              <a:t>Altri</a:t>
            </a:r>
            <a:r>
              <a:rPr sz="1700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414042"/>
                </a:solidFill>
                <a:latin typeface="Roboto"/>
                <a:cs typeface="Roboto"/>
              </a:rPr>
              <a:t>canali</a:t>
            </a:r>
            <a:r>
              <a:rPr sz="1700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dirty="0">
                <a:solidFill>
                  <a:srgbClr val="414042"/>
                </a:solidFill>
                <a:latin typeface="Roboto"/>
                <a:cs typeface="Roboto"/>
              </a:rPr>
              <a:t>di</a:t>
            </a:r>
            <a:r>
              <a:rPr sz="1700" spc="-1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vendita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5003" y="5354464"/>
            <a:ext cx="712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80" dirty="0">
                <a:solidFill>
                  <a:srgbClr val="414042"/>
                </a:solidFill>
                <a:latin typeface="Liberation Serif"/>
                <a:cs typeface="Liberation Serif"/>
              </a:rPr>
              <a:t>32%</a:t>
            </a:r>
            <a:endParaRPr sz="3000" dirty="0">
              <a:latin typeface="Liberation Serif"/>
              <a:cs typeface="Liberation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8038" y="5851213"/>
            <a:ext cx="19411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414042"/>
                </a:solidFill>
                <a:latin typeface="Roboto"/>
                <a:cs typeface="Roboto"/>
              </a:rPr>
              <a:t>Negozi </a:t>
            </a: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specializzati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40483" y="5371512"/>
            <a:ext cx="742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0" dirty="0">
                <a:solidFill>
                  <a:srgbClr val="414042"/>
                </a:solidFill>
                <a:latin typeface="Liberation Serif"/>
                <a:cs typeface="Liberation Serif"/>
              </a:rPr>
              <a:t>68%</a:t>
            </a:r>
            <a:endParaRPr sz="30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61" y="0"/>
            <a:ext cx="10295890" cy="7404100"/>
            <a:chOff x="247661" y="0"/>
            <a:chExt cx="10295890" cy="7404100"/>
          </a:xfrm>
        </p:grpSpPr>
        <p:sp>
          <p:nvSpPr>
            <p:cNvPr id="3" name="object 3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503" y="6923092"/>
              <a:ext cx="881606" cy="4803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08084" y="0"/>
              <a:ext cx="5276215" cy="586105"/>
            </a:xfrm>
            <a:custGeom>
              <a:avLst/>
              <a:gdLst/>
              <a:ahLst/>
              <a:cxnLst/>
              <a:rect l="l" t="t" r="r" b="b"/>
              <a:pathLst>
                <a:path w="5276215" h="586105">
                  <a:moveTo>
                    <a:pt x="5275834" y="0"/>
                  </a:moveTo>
                  <a:lnTo>
                    <a:pt x="0" y="0"/>
                  </a:lnTo>
                  <a:lnTo>
                    <a:pt x="0" y="586041"/>
                  </a:lnTo>
                  <a:lnTo>
                    <a:pt x="5275834" y="586041"/>
                  </a:lnTo>
                  <a:lnTo>
                    <a:pt x="5275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4181" y="20551"/>
            <a:ext cx="4944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rgbClr val="0059A6"/>
                </a:solidFill>
              </a:rPr>
              <a:t>Composizione</a:t>
            </a:r>
            <a:r>
              <a:rPr spc="25" dirty="0">
                <a:solidFill>
                  <a:srgbClr val="0059A6"/>
                </a:solidFill>
              </a:rPr>
              <a:t> </a:t>
            </a:r>
            <a:r>
              <a:rPr spc="120" dirty="0">
                <a:solidFill>
                  <a:srgbClr val="0059A6"/>
                </a:solidFill>
              </a:rPr>
              <a:t>del</a:t>
            </a:r>
            <a:r>
              <a:rPr spc="30" dirty="0">
                <a:solidFill>
                  <a:srgbClr val="0059A6"/>
                </a:solidFill>
              </a:rPr>
              <a:t> </a:t>
            </a:r>
            <a:r>
              <a:rPr spc="110" dirty="0">
                <a:solidFill>
                  <a:srgbClr val="0059A6"/>
                </a:solidFill>
              </a:rPr>
              <a:t>venduto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9759" y="533426"/>
            <a:ext cx="33534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414042"/>
                </a:solidFill>
                <a:latin typeface="Roboto"/>
                <a:cs typeface="Roboto"/>
              </a:rPr>
              <a:t>per</a:t>
            </a:r>
            <a:r>
              <a:rPr sz="1700" i="1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i="1" dirty="0">
                <a:solidFill>
                  <a:srgbClr val="414042"/>
                </a:solidFill>
                <a:latin typeface="Roboto"/>
                <a:cs typeface="Roboto"/>
              </a:rPr>
              <a:t>tipologia e</a:t>
            </a:r>
            <a:r>
              <a:rPr sz="1700" i="1" spc="-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i="1" dirty="0">
                <a:solidFill>
                  <a:srgbClr val="414042"/>
                </a:solidFill>
                <a:latin typeface="Roboto"/>
                <a:cs typeface="Roboto"/>
              </a:rPr>
              <a:t>segmenti di </a:t>
            </a:r>
            <a:r>
              <a:rPr sz="1700" i="1" spc="-10" dirty="0">
                <a:solidFill>
                  <a:srgbClr val="414042"/>
                </a:solidFill>
                <a:latin typeface="Roboto"/>
                <a:cs typeface="Roboto"/>
              </a:rPr>
              <a:t>mercato</a:t>
            </a:r>
            <a:endParaRPr sz="1700" dirty="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5103" y="2724483"/>
            <a:ext cx="3772535" cy="2861945"/>
            <a:chOff x="1525103" y="2724483"/>
            <a:chExt cx="3772535" cy="2861945"/>
          </a:xfrm>
        </p:grpSpPr>
        <p:sp>
          <p:nvSpPr>
            <p:cNvPr id="9" name="object 9"/>
            <p:cNvSpPr/>
            <p:nvPr/>
          </p:nvSpPr>
          <p:spPr>
            <a:xfrm>
              <a:off x="3860779" y="2733348"/>
              <a:ext cx="207645" cy="1422400"/>
            </a:xfrm>
            <a:custGeom>
              <a:avLst/>
              <a:gdLst/>
              <a:ahLst/>
              <a:cxnLst/>
              <a:rect l="l" t="t" r="r" b="b"/>
              <a:pathLst>
                <a:path w="207645" h="1422400">
                  <a:moveTo>
                    <a:pt x="108102" y="0"/>
                  </a:moveTo>
                  <a:lnTo>
                    <a:pt x="0" y="1421930"/>
                  </a:lnTo>
                  <a:lnTo>
                    <a:pt x="207022" y="10998"/>
                  </a:lnTo>
                  <a:lnTo>
                    <a:pt x="182834" y="7686"/>
                  </a:lnTo>
                  <a:lnTo>
                    <a:pt x="157653" y="4679"/>
                  </a:lnTo>
                  <a:lnTo>
                    <a:pt x="132425" y="2082"/>
                  </a:lnTo>
                  <a:lnTo>
                    <a:pt x="10810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0779" y="2733348"/>
              <a:ext cx="207645" cy="1422400"/>
            </a:xfrm>
            <a:custGeom>
              <a:avLst/>
              <a:gdLst/>
              <a:ahLst/>
              <a:cxnLst/>
              <a:rect l="l" t="t" r="r" b="b"/>
              <a:pathLst>
                <a:path w="207645" h="1422400">
                  <a:moveTo>
                    <a:pt x="0" y="1421930"/>
                  </a:moveTo>
                  <a:lnTo>
                    <a:pt x="207022" y="10998"/>
                  </a:lnTo>
                  <a:lnTo>
                    <a:pt x="182834" y="7686"/>
                  </a:lnTo>
                  <a:lnTo>
                    <a:pt x="157653" y="4679"/>
                  </a:lnTo>
                  <a:lnTo>
                    <a:pt x="132425" y="2082"/>
                  </a:lnTo>
                  <a:lnTo>
                    <a:pt x="108102" y="0"/>
                  </a:lnTo>
                  <a:lnTo>
                    <a:pt x="0" y="142193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0779" y="2744346"/>
              <a:ext cx="377825" cy="1410970"/>
            </a:xfrm>
            <a:custGeom>
              <a:avLst/>
              <a:gdLst/>
              <a:ahLst/>
              <a:cxnLst/>
              <a:rect l="l" t="t" r="r" b="b"/>
              <a:pathLst>
                <a:path w="377825" h="1410970">
                  <a:moveTo>
                    <a:pt x="207022" y="0"/>
                  </a:moveTo>
                  <a:lnTo>
                    <a:pt x="0" y="1410931"/>
                  </a:lnTo>
                  <a:lnTo>
                    <a:pt x="377431" y="35750"/>
                  </a:lnTo>
                  <a:lnTo>
                    <a:pt x="333940" y="24417"/>
                  </a:lnTo>
                  <a:lnTo>
                    <a:pt x="292822" y="15055"/>
                  </a:lnTo>
                  <a:lnTo>
                    <a:pt x="251406" y="7104"/>
                  </a:lnTo>
                  <a:lnTo>
                    <a:pt x="207022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779" y="2744346"/>
              <a:ext cx="377825" cy="1410970"/>
            </a:xfrm>
            <a:custGeom>
              <a:avLst/>
              <a:gdLst/>
              <a:ahLst/>
              <a:cxnLst/>
              <a:rect l="l" t="t" r="r" b="b"/>
              <a:pathLst>
                <a:path w="377825" h="1410970">
                  <a:moveTo>
                    <a:pt x="0" y="1410931"/>
                  </a:moveTo>
                  <a:lnTo>
                    <a:pt x="377431" y="35750"/>
                  </a:lnTo>
                  <a:lnTo>
                    <a:pt x="333940" y="24417"/>
                  </a:lnTo>
                  <a:lnTo>
                    <a:pt x="292822" y="15055"/>
                  </a:lnTo>
                  <a:lnTo>
                    <a:pt x="251406" y="7104"/>
                  </a:lnTo>
                  <a:lnTo>
                    <a:pt x="207022" y="0"/>
                  </a:lnTo>
                  <a:lnTo>
                    <a:pt x="0" y="1410931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0779" y="2780097"/>
              <a:ext cx="996950" cy="1375410"/>
            </a:xfrm>
            <a:custGeom>
              <a:avLst/>
              <a:gdLst/>
              <a:ahLst/>
              <a:cxnLst/>
              <a:rect l="l" t="t" r="r" b="b"/>
              <a:pathLst>
                <a:path w="996950" h="1375410">
                  <a:moveTo>
                    <a:pt x="377431" y="0"/>
                  </a:moveTo>
                  <a:lnTo>
                    <a:pt x="0" y="1375181"/>
                  </a:lnTo>
                  <a:lnTo>
                    <a:pt x="996810" y="355409"/>
                  </a:lnTo>
                  <a:lnTo>
                    <a:pt x="957936" y="318625"/>
                  </a:lnTo>
                  <a:lnTo>
                    <a:pt x="918507" y="283750"/>
                  </a:lnTo>
                  <a:lnTo>
                    <a:pt x="878456" y="250746"/>
                  </a:lnTo>
                  <a:lnTo>
                    <a:pt x="837716" y="219572"/>
                  </a:lnTo>
                  <a:lnTo>
                    <a:pt x="796217" y="190192"/>
                  </a:lnTo>
                  <a:lnTo>
                    <a:pt x="753893" y="162564"/>
                  </a:lnTo>
                  <a:lnTo>
                    <a:pt x="710676" y="136652"/>
                  </a:lnTo>
                  <a:lnTo>
                    <a:pt x="666496" y="112414"/>
                  </a:lnTo>
                  <a:lnTo>
                    <a:pt x="621288" y="89814"/>
                  </a:lnTo>
                  <a:lnTo>
                    <a:pt x="574982" y="68811"/>
                  </a:lnTo>
                  <a:lnTo>
                    <a:pt x="527512" y="49367"/>
                  </a:lnTo>
                  <a:lnTo>
                    <a:pt x="478808" y="31443"/>
                  </a:lnTo>
                  <a:lnTo>
                    <a:pt x="428804" y="15000"/>
                  </a:lnTo>
                  <a:lnTo>
                    <a:pt x="377431" y="0"/>
                  </a:lnTo>
                  <a:close/>
                </a:path>
              </a:pathLst>
            </a:custGeom>
            <a:solidFill>
              <a:srgbClr val="989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0779" y="2780097"/>
              <a:ext cx="996950" cy="1375410"/>
            </a:xfrm>
            <a:custGeom>
              <a:avLst/>
              <a:gdLst/>
              <a:ahLst/>
              <a:cxnLst/>
              <a:rect l="l" t="t" r="r" b="b"/>
              <a:pathLst>
                <a:path w="996950" h="1375410">
                  <a:moveTo>
                    <a:pt x="0" y="1375181"/>
                  </a:moveTo>
                  <a:lnTo>
                    <a:pt x="996810" y="355409"/>
                  </a:lnTo>
                  <a:lnTo>
                    <a:pt x="957936" y="318625"/>
                  </a:lnTo>
                  <a:lnTo>
                    <a:pt x="918507" y="283750"/>
                  </a:lnTo>
                  <a:lnTo>
                    <a:pt x="878456" y="250746"/>
                  </a:lnTo>
                  <a:lnTo>
                    <a:pt x="837716" y="219572"/>
                  </a:lnTo>
                  <a:lnTo>
                    <a:pt x="796217" y="190192"/>
                  </a:lnTo>
                  <a:lnTo>
                    <a:pt x="753893" y="162564"/>
                  </a:lnTo>
                  <a:lnTo>
                    <a:pt x="710676" y="136652"/>
                  </a:lnTo>
                  <a:lnTo>
                    <a:pt x="666496" y="112414"/>
                  </a:lnTo>
                  <a:lnTo>
                    <a:pt x="621288" y="89814"/>
                  </a:lnTo>
                  <a:lnTo>
                    <a:pt x="574982" y="68811"/>
                  </a:lnTo>
                  <a:lnTo>
                    <a:pt x="527512" y="49367"/>
                  </a:lnTo>
                  <a:lnTo>
                    <a:pt x="478808" y="31443"/>
                  </a:lnTo>
                  <a:lnTo>
                    <a:pt x="428804" y="15000"/>
                  </a:lnTo>
                  <a:lnTo>
                    <a:pt x="377431" y="0"/>
                  </a:lnTo>
                  <a:lnTo>
                    <a:pt x="0" y="1375181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60779" y="3135506"/>
              <a:ext cx="1431925" cy="1562100"/>
            </a:xfrm>
            <a:custGeom>
              <a:avLst/>
              <a:gdLst/>
              <a:ahLst/>
              <a:cxnLst/>
              <a:rect l="l" t="t" r="r" b="b"/>
              <a:pathLst>
                <a:path w="1431925" h="1562100">
                  <a:moveTo>
                    <a:pt x="996810" y="0"/>
                  </a:moveTo>
                  <a:lnTo>
                    <a:pt x="0" y="1019771"/>
                  </a:lnTo>
                  <a:lnTo>
                    <a:pt x="1318933" y="1561985"/>
                  </a:lnTo>
                  <a:lnTo>
                    <a:pt x="1337585" y="1514449"/>
                  </a:lnTo>
                  <a:lnTo>
                    <a:pt x="1354534" y="1466764"/>
                  </a:lnTo>
                  <a:lnTo>
                    <a:pt x="1369783" y="1418958"/>
                  </a:lnTo>
                  <a:lnTo>
                    <a:pt x="1383341" y="1371062"/>
                  </a:lnTo>
                  <a:lnTo>
                    <a:pt x="1395211" y="1323104"/>
                  </a:lnTo>
                  <a:lnTo>
                    <a:pt x="1405401" y="1275114"/>
                  </a:lnTo>
                  <a:lnTo>
                    <a:pt x="1413916" y="1227119"/>
                  </a:lnTo>
                  <a:lnTo>
                    <a:pt x="1420763" y="1179151"/>
                  </a:lnTo>
                  <a:lnTo>
                    <a:pt x="1425947" y="1131237"/>
                  </a:lnTo>
                  <a:lnTo>
                    <a:pt x="1429474" y="1083406"/>
                  </a:lnTo>
                  <a:lnTo>
                    <a:pt x="1431351" y="1035689"/>
                  </a:lnTo>
                  <a:lnTo>
                    <a:pt x="1431583" y="988113"/>
                  </a:lnTo>
                  <a:lnTo>
                    <a:pt x="1430176" y="940709"/>
                  </a:lnTo>
                  <a:lnTo>
                    <a:pt x="1427137" y="893505"/>
                  </a:lnTo>
                  <a:lnTo>
                    <a:pt x="1422472" y="846530"/>
                  </a:lnTo>
                  <a:lnTo>
                    <a:pt x="1416185" y="799813"/>
                  </a:lnTo>
                  <a:lnTo>
                    <a:pt x="1408285" y="753384"/>
                  </a:lnTo>
                  <a:lnTo>
                    <a:pt x="1398775" y="707271"/>
                  </a:lnTo>
                  <a:lnTo>
                    <a:pt x="1387663" y="661504"/>
                  </a:lnTo>
                  <a:lnTo>
                    <a:pt x="1374954" y="616112"/>
                  </a:lnTo>
                  <a:lnTo>
                    <a:pt x="1360655" y="571124"/>
                  </a:lnTo>
                  <a:lnTo>
                    <a:pt x="1344771" y="526569"/>
                  </a:lnTo>
                  <a:lnTo>
                    <a:pt x="1327308" y="482476"/>
                  </a:lnTo>
                  <a:lnTo>
                    <a:pt x="1308273" y="438874"/>
                  </a:lnTo>
                  <a:lnTo>
                    <a:pt x="1287671" y="395793"/>
                  </a:lnTo>
                  <a:lnTo>
                    <a:pt x="1265509" y="353260"/>
                  </a:lnTo>
                  <a:lnTo>
                    <a:pt x="1241792" y="311307"/>
                  </a:lnTo>
                  <a:lnTo>
                    <a:pt x="1216526" y="269961"/>
                  </a:lnTo>
                  <a:lnTo>
                    <a:pt x="1189718" y="229252"/>
                  </a:lnTo>
                  <a:lnTo>
                    <a:pt x="1161373" y="189209"/>
                  </a:lnTo>
                  <a:lnTo>
                    <a:pt x="1131498" y="149861"/>
                  </a:lnTo>
                  <a:lnTo>
                    <a:pt x="1100098" y="111236"/>
                  </a:lnTo>
                  <a:lnTo>
                    <a:pt x="1067179" y="73365"/>
                  </a:lnTo>
                  <a:lnTo>
                    <a:pt x="1032748" y="36277"/>
                  </a:lnTo>
                  <a:lnTo>
                    <a:pt x="996810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0779" y="3135506"/>
              <a:ext cx="1431925" cy="1562100"/>
            </a:xfrm>
            <a:custGeom>
              <a:avLst/>
              <a:gdLst/>
              <a:ahLst/>
              <a:cxnLst/>
              <a:rect l="l" t="t" r="r" b="b"/>
              <a:pathLst>
                <a:path w="1431925" h="1562100">
                  <a:moveTo>
                    <a:pt x="0" y="1019771"/>
                  </a:moveTo>
                  <a:lnTo>
                    <a:pt x="1318933" y="1561985"/>
                  </a:lnTo>
                  <a:lnTo>
                    <a:pt x="1337585" y="1514449"/>
                  </a:lnTo>
                  <a:lnTo>
                    <a:pt x="1354534" y="1466764"/>
                  </a:lnTo>
                  <a:lnTo>
                    <a:pt x="1369783" y="1418958"/>
                  </a:lnTo>
                  <a:lnTo>
                    <a:pt x="1383341" y="1371062"/>
                  </a:lnTo>
                  <a:lnTo>
                    <a:pt x="1395211" y="1323104"/>
                  </a:lnTo>
                  <a:lnTo>
                    <a:pt x="1405401" y="1275114"/>
                  </a:lnTo>
                  <a:lnTo>
                    <a:pt x="1413916" y="1227119"/>
                  </a:lnTo>
                  <a:lnTo>
                    <a:pt x="1420763" y="1179151"/>
                  </a:lnTo>
                  <a:lnTo>
                    <a:pt x="1425947" y="1131237"/>
                  </a:lnTo>
                  <a:lnTo>
                    <a:pt x="1429474" y="1083406"/>
                  </a:lnTo>
                  <a:lnTo>
                    <a:pt x="1431351" y="1035689"/>
                  </a:lnTo>
                  <a:lnTo>
                    <a:pt x="1431583" y="988113"/>
                  </a:lnTo>
                  <a:lnTo>
                    <a:pt x="1430176" y="940709"/>
                  </a:lnTo>
                  <a:lnTo>
                    <a:pt x="1427137" y="893505"/>
                  </a:lnTo>
                  <a:lnTo>
                    <a:pt x="1422472" y="846530"/>
                  </a:lnTo>
                  <a:lnTo>
                    <a:pt x="1416185" y="799813"/>
                  </a:lnTo>
                  <a:lnTo>
                    <a:pt x="1408285" y="753384"/>
                  </a:lnTo>
                  <a:lnTo>
                    <a:pt x="1398775" y="707271"/>
                  </a:lnTo>
                  <a:lnTo>
                    <a:pt x="1387663" y="661504"/>
                  </a:lnTo>
                  <a:lnTo>
                    <a:pt x="1374954" y="616112"/>
                  </a:lnTo>
                  <a:lnTo>
                    <a:pt x="1360655" y="571124"/>
                  </a:lnTo>
                  <a:lnTo>
                    <a:pt x="1344771" y="526569"/>
                  </a:lnTo>
                  <a:lnTo>
                    <a:pt x="1327308" y="482476"/>
                  </a:lnTo>
                  <a:lnTo>
                    <a:pt x="1308273" y="438874"/>
                  </a:lnTo>
                  <a:lnTo>
                    <a:pt x="1287671" y="395793"/>
                  </a:lnTo>
                  <a:lnTo>
                    <a:pt x="1265509" y="353260"/>
                  </a:lnTo>
                  <a:lnTo>
                    <a:pt x="1241792" y="311307"/>
                  </a:lnTo>
                  <a:lnTo>
                    <a:pt x="1216526" y="269961"/>
                  </a:lnTo>
                  <a:lnTo>
                    <a:pt x="1189718" y="229252"/>
                  </a:lnTo>
                  <a:lnTo>
                    <a:pt x="1161373" y="189209"/>
                  </a:lnTo>
                  <a:lnTo>
                    <a:pt x="1131498" y="149861"/>
                  </a:lnTo>
                  <a:lnTo>
                    <a:pt x="1100098" y="111236"/>
                  </a:lnTo>
                  <a:lnTo>
                    <a:pt x="1067179" y="73365"/>
                  </a:lnTo>
                  <a:lnTo>
                    <a:pt x="1032748" y="36277"/>
                  </a:lnTo>
                  <a:lnTo>
                    <a:pt x="996810" y="0"/>
                  </a:lnTo>
                  <a:lnTo>
                    <a:pt x="0" y="1019771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0779" y="4155278"/>
              <a:ext cx="1319530" cy="1386205"/>
            </a:xfrm>
            <a:custGeom>
              <a:avLst/>
              <a:gdLst/>
              <a:ahLst/>
              <a:cxnLst/>
              <a:rect l="l" t="t" r="r" b="b"/>
              <a:pathLst>
                <a:path w="1319529" h="1386204">
                  <a:moveTo>
                    <a:pt x="0" y="0"/>
                  </a:moveTo>
                  <a:lnTo>
                    <a:pt x="336588" y="1385747"/>
                  </a:lnTo>
                  <a:lnTo>
                    <a:pt x="385342" y="1373096"/>
                  </a:lnTo>
                  <a:lnTo>
                    <a:pt x="433198" y="1359053"/>
                  </a:lnTo>
                  <a:lnTo>
                    <a:pt x="480141" y="1343629"/>
                  </a:lnTo>
                  <a:lnTo>
                    <a:pt x="526160" y="1326835"/>
                  </a:lnTo>
                  <a:lnTo>
                    <a:pt x="571240" y="1308683"/>
                  </a:lnTo>
                  <a:lnTo>
                    <a:pt x="615369" y="1289184"/>
                  </a:lnTo>
                  <a:lnTo>
                    <a:pt x="658534" y="1268349"/>
                  </a:lnTo>
                  <a:lnTo>
                    <a:pt x="700721" y="1246189"/>
                  </a:lnTo>
                  <a:lnTo>
                    <a:pt x="741917" y="1222716"/>
                  </a:lnTo>
                  <a:lnTo>
                    <a:pt x="782110" y="1197941"/>
                  </a:lnTo>
                  <a:lnTo>
                    <a:pt x="821285" y="1171876"/>
                  </a:lnTo>
                  <a:lnTo>
                    <a:pt x="859430" y="1144531"/>
                  </a:lnTo>
                  <a:lnTo>
                    <a:pt x="896532" y="1115918"/>
                  </a:lnTo>
                  <a:lnTo>
                    <a:pt x="932578" y="1086048"/>
                  </a:lnTo>
                  <a:lnTo>
                    <a:pt x="967554" y="1054932"/>
                  </a:lnTo>
                  <a:lnTo>
                    <a:pt x="1001447" y="1022583"/>
                  </a:lnTo>
                  <a:lnTo>
                    <a:pt x="1034245" y="989010"/>
                  </a:lnTo>
                  <a:lnTo>
                    <a:pt x="1065933" y="954225"/>
                  </a:lnTo>
                  <a:lnTo>
                    <a:pt x="1096499" y="918240"/>
                  </a:lnTo>
                  <a:lnTo>
                    <a:pt x="1125930" y="881066"/>
                  </a:lnTo>
                  <a:lnTo>
                    <a:pt x="1154213" y="842713"/>
                  </a:lnTo>
                  <a:lnTo>
                    <a:pt x="1181334" y="803194"/>
                  </a:lnTo>
                  <a:lnTo>
                    <a:pt x="1207281" y="762520"/>
                  </a:lnTo>
                  <a:lnTo>
                    <a:pt x="1232039" y="720702"/>
                  </a:lnTo>
                  <a:lnTo>
                    <a:pt x="1255597" y="677751"/>
                  </a:lnTo>
                  <a:lnTo>
                    <a:pt x="1277940" y="633678"/>
                  </a:lnTo>
                  <a:lnTo>
                    <a:pt x="1299057" y="588495"/>
                  </a:lnTo>
                  <a:lnTo>
                    <a:pt x="1318933" y="542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60779" y="4155278"/>
              <a:ext cx="1319530" cy="1386205"/>
            </a:xfrm>
            <a:custGeom>
              <a:avLst/>
              <a:gdLst/>
              <a:ahLst/>
              <a:cxnLst/>
              <a:rect l="l" t="t" r="r" b="b"/>
              <a:pathLst>
                <a:path w="1319529" h="1386204">
                  <a:moveTo>
                    <a:pt x="0" y="0"/>
                  </a:moveTo>
                  <a:lnTo>
                    <a:pt x="336588" y="1385747"/>
                  </a:lnTo>
                  <a:lnTo>
                    <a:pt x="385342" y="1373096"/>
                  </a:lnTo>
                  <a:lnTo>
                    <a:pt x="433198" y="1359053"/>
                  </a:lnTo>
                  <a:lnTo>
                    <a:pt x="480141" y="1343629"/>
                  </a:lnTo>
                  <a:lnTo>
                    <a:pt x="526160" y="1326835"/>
                  </a:lnTo>
                  <a:lnTo>
                    <a:pt x="571240" y="1308683"/>
                  </a:lnTo>
                  <a:lnTo>
                    <a:pt x="615369" y="1289184"/>
                  </a:lnTo>
                  <a:lnTo>
                    <a:pt x="658534" y="1268349"/>
                  </a:lnTo>
                  <a:lnTo>
                    <a:pt x="700721" y="1246189"/>
                  </a:lnTo>
                  <a:lnTo>
                    <a:pt x="741917" y="1222716"/>
                  </a:lnTo>
                  <a:lnTo>
                    <a:pt x="782110" y="1197941"/>
                  </a:lnTo>
                  <a:lnTo>
                    <a:pt x="821285" y="1171876"/>
                  </a:lnTo>
                  <a:lnTo>
                    <a:pt x="859430" y="1144531"/>
                  </a:lnTo>
                  <a:lnTo>
                    <a:pt x="896532" y="1115918"/>
                  </a:lnTo>
                  <a:lnTo>
                    <a:pt x="932578" y="1086048"/>
                  </a:lnTo>
                  <a:lnTo>
                    <a:pt x="967554" y="1054932"/>
                  </a:lnTo>
                  <a:lnTo>
                    <a:pt x="1001447" y="1022583"/>
                  </a:lnTo>
                  <a:lnTo>
                    <a:pt x="1034245" y="989010"/>
                  </a:lnTo>
                  <a:lnTo>
                    <a:pt x="1065933" y="954225"/>
                  </a:lnTo>
                  <a:lnTo>
                    <a:pt x="1096499" y="918240"/>
                  </a:lnTo>
                  <a:lnTo>
                    <a:pt x="1125930" y="881066"/>
                  </a:lnTo>
                  <a:lnTo>
                    <a:pt x="1154213" y="842713"/>
                  </a:lnTo>
                  <a:lnTo>
                    <a:pt x="1181334" y="803194"/>
                  </a:lnTo>
                  <a:lnTo>
                    <a:pt x="1207281" y="762520"/>
                  </a:lnTo>
                  <a:lnTo>
                    <a:pt x="1232039" y="720702"/>
                  </a:lnTo>
                  <a:lnTo>
                    <a:pt x="1255597" y="677751"/>
                  </a:lnTo>
                  <a:lnTo>
                    <a:pt x="1277940" y="633678"/>
                  </a:lnTo>
                  <a:lnTo>
                    <a:pt x="1299057" y="588495"/>
                  </a:lnTo>
                  <a:lnTo>
                    <a:pt x="1318933" y="5422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4804" y="4121737"/>
              <a:ext cx="1762760" cy="1459865"/>
            </a:xfrm>
            <a:custGeom>
              <a:avLst/>
              <a:gdLst/>
              <a:ahLst/>
              <a:cxnLst/>
              <a:rect l="l" t="t" r="r" b="b"/>
              <a:pathLst>
                <a:path w="1762760" h="1459864">
                  <a:moveTo>
                    <a:pt x="336" y="0"/>
                  </a:moveTo>
                  <a:lnTo>
                    <a:pt x="0" y="48034"/>
                  </a:lnTo>
                  <a:lnTo>
                    <a:pt x="1242" y="95707"/>
                  </a:lnTo>
                  <a:lnTo>
                    <a:pt x="4040" y="142995"/>
                  </a:lnTo>
                  <a:lnTo>
                    <a:pt x="8369" y="189870"/>
                  </a:lnTo>
                  <a:lnTo>
                    <a:pt x="14204" y="236309"/>
                  </a:lnTo>
                  <a:lnTo>
                    <a:pt x="21522" y="282285"/>
                  </a:lnTo>
                  <a:lnTo>
                    <a:pt x="30296" y="327773"/>
                  </a:lnTo>
                  <a:lnTo>
                    <a:pt x="40505" y="372747"/>
                  </a:lnTo>
                  <a:lnTo>
                    <a:pt x="52122" y="417181"/>
                  </a:lnTo>
                  <a:lnTo>
                    <a:pt x="65123" y="461051"/>
                  </a:lnTo>
                  <a:lnTo>
                    <a:pt x="79485" y="504330"/>
                  </a:lnTo>
                  <a:lnTo>
                    <a:pt x="95183" y="546994"/>
                  </a:lnTo>
                  <a:lnTo>
                    <a:pt x="112192" y="589016"/>
                  </a:lnTo>
                  <a:lnTo>
                    <a:pt x="130489" y="630371"/>
                  </a:lnTo>
                  <a:lnTo>
                    <a:pt x="150048" y="671034"/>
                  </a:lnTo>
                  <a:lnTo>
                    <a:pt x="170845" y="710978"/>
                  </a:lnTo>
                  <a:lnTo>
                    <a:pt x="192857" y="750179"/>
                  </a:lnTo>
                  <a:lnTo>
                    <a:pt x="216058" y="788611"/>
                  </a:lnTo>
                  <a:lnTo>
                    <a:pt x="240424" y="826248"/>
                  </a:lnTo>
                  <a:lnTo>
                    <a:pt x="265932" y="863065"/>
                  </a:lnTo>
                  <a:lnTo>
                    <a:pt x="292556" y="899036"/>
                  </a:lnTo>
                  <a:lnTo>
                    <a:pt x="320272" y="934136"/>
                  </a:lnTo>
                  <a:lnTo>
                    <a:pt x="349056" y="968339"/>
                  </a:lnTo>
                  <a:lnTo>
                    <a:pt x="378883" y="1001620"/>
                  </a:lnTo>
                  <a:lnTo>
                    <a:pt x="409730" y="1033952"/>
                  </a:lnTo>
                  <a:lnTo>
                    <a:pt x="441571" y="1065312"/>
                  </a:lnTo>
                  <a:lnTo>
                    <a:pt x="474383" y="1095672"/>
                  </a:lnTo>
                  <a:lnTo>
                    <a:pt x="508140" y="1125008"/>
                  </a:lnTo>
                  <a:lnTo>
                    <a:pt x="542820" y="1153294"/>
                  </a:lnTo>
                  <a:lnTo>
                    <a:pt x="578396" y="1180504"/>
                  </a:lnTo>
                  <a:lnTo>
                    <a:pt x="614846" y="1206614"/>
                  </a:lnTo>
                  <a:lnTo>
                    <a:pt x="652144" y="1231596"/>
                  </a:lnTo>
                  <a:lnTo>
                    <a:pt x="690267" y="1255427"/>
                  </a:lnTo>
                  <a:lnTo>
                    <a:pt x="729189" y="1278079"/>
                  </a:lnTo>
                  <a:lnTo>
                    <a:pt x="768886" y="1299529"/>
                  </a:lnTo>
                  <a:lnTo>
                    <a:pt x="809335" y="1319749"/>
                  </a:lnTo>
                  <a:lnTo>
                    <a:pt x="850511" y="1338716"/>
                  </a:lnTo>
                  <a:lnTo>
                    <a:pt x="892389" y="1356402"/>
                  </a:lnTo>
                  <a:lnTo>
                    <a:pt x="934944" y="1372783"/>
                  </a:lnTo>
                  <a:lnTo>
                    <a:pt x="978154" y="1387833"/>
                  </a:lnTo>
                  <a:lnTo>
                    <a:pt x="1021993" y="1401527"/>
                  </a:lnTo>
                  <a:lnTo>
                    <a:pt x="1066437" y="1413839"/>
                  </a:lnTo>
                  <a:lnTo>
                    <a:pt x="1111461" y="1424743"/>
                  </a:lnTo>
                  <a:lnTo>
                    <a:pt x="1157041" y="1434214"/>
                  </a:lnTo>
                  <a:lnTo>
                    <a:pt x="1203154" y="1442226"/>
                  </a:lnTo>
                  <a:lnTo>
                    <a:pt x="1249773" y="1448754"/>
                  </a:lnTo>
                  <a:lnTo>
                    <a:pt x="1296876" y="1453773"/>
                  </a:lnTo>
                  <a:lnTo>
                    <a:pt x="1344438" y="1457256"/>
                  </a:lnTo>
                  <a:lnTo>
                    <a:pt x="1392434" y="1459179"/>
                  </a:lnTo>
                  <a:lnTo>
                    <a:pt x="1446179" y="1459462"/>
                  </a:lnTo>
                  <a:lnTo>
                    <a:pt x="1499487" y="1457767"/>
                  </a:lnTo>
                  <a:lnTo>
                    <a:pt x="1552446" y="1454086"/>
                  </a:lnTo>
                  <a:lnTo>
                    <a:pt x="1605145" y="1448407"/>
                  </a:lnTo>
                  <a:lnTo>
                    <a:pt x="1657671" y="1440721"/>
                  </a:lnTo>
                  <a:lnTo>
                    <a:pt x="1710115" y="1431018"/>
                  </a:lnTo>
                  <a:lnTo>
                    <a:pt x="1762563" y="1419288"/>
                  </a:lnTo>
                  <a:lnTo>
                    <a:pt x="1425975" y="335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3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4804" y="4121737"/>
              <a:ext cx="1762760" cy="1459865"/>
            </a:xfrm>
            <a:custGeom>
              <a:avLst/>
              <a:gdLst/>
              <a:ahLst/>
              <a:cxnLst/>
              <a:rect l="l" t="t" r="r" b="b"/>
              <a:pathLst>
                <a:path w="1762760" h="1459864">
                  <a:moveTo>
                    <a:pt x="1425975" y="33540"/>
                  </a:moveTo>
                  <a:lnTo>
                    <a:pt x="336" y="0"/>
                  </a:lnTo>
                  <a:lnTo>
                    <a:pt x="0" y="48034"/>
                  </a:lnTo>
                  <a:lnTo>
                    <a:pt x="1242" y="95707"/>
                  </a:lnTo>
                  <a:lnTo>
                    <a:pt x="4040" y="142995"/>
                  </a:lnTo>
                  <a:lnTo>
                    <a:pt x="8369" y="189870"/>
                  </a:lnTo>
                  <a:lnTo>
                    <a:pt x="14204" y="236309"/>
                  </a:lnTo>
                  <a:lnTo>
                    <a:pt x="21522" y="282285"/>
                  </a:lnTo>
                  <a:lnTo>
                    <a:pt x="30296" y="327773"/>
                  </a:lnTo>
                  <a:lnTo>
                    <a:pt x="40505" y="372747"/>
                  </a:lnTo>
                  <a:lnTo>
                    <a:pt x="52122" y="417181"/>
                  </a:lnTo>
                  <a:lnTo>
                    <a:pt x="65123" y="461051"/>
                  </a:lnTo>
                  <a:lnTo>
                    <a:pt x="79485" y="504330"/>
                  </a:lnTo>
                  <a:lnTo>
                    <a:pt x="95183" y="546994"/>
                  </a:lnTo>
                  <a:lnTo>
                    <a:pt x="112192" y="589016"/>
                  </a:lnTo>
                  <a:lnTo>
                    <a:pt x="130489" y="630371"/>
                  </a:lnTo>
                  <a:lnTo>
                    <a:pt x="150048" y="671034"/>
                  </a:lnTo>
                  <a:lnTo>
                    <a:pt x="170845" y="710978"/>
                  </a:lnTo>
                  <a:lnTo>
                    <a:pt x="192857" y="750179"/>
                  </a:lnTo>
                  <a:lnTo>
                    <a:pt x="216058" y="788611"/>
                  </a:lnTo>
                  <a:lnTo>
                    <a:pt x="240424" y="826248"/>
                  </a:lnTo>
                  <a:lnTo>
                    <a:pt x="265932" y="863065"/>
                  </a:lnTo>
                  <a:lnTo>
                    <a:pt x="292556" y="899036"/>
                  </a:lnTo>
                  <a:lnTo>
                    <a:pt x="320272" y="934136"/>
                  </a:lnTo>
                  <a:lnTo>
                    <a:pt x="349056" y="968339"/>
                  </a:lnTo>
                  <a:lnTo>
                    <a:pt x="378883" y="1001620"/>
                  </a:lnTo>
                  <a:lnTo>
                    <a:pt x="409730" y="1033952"/>
                  </a:lnTo>
                  <a:lnTo>
                    <a:pt x="441571" y="1065312"/>
                  </a:lnTo>
                  <a:lnTo>
                    <a:pt x="474383" y="1095672"/>
                  </a:lnTo>
                  <a:lnTo>
                    <a:pt x="508140" y="1125008"/>
                  </a:lnTo>
                  <a:lnTo>
                    <a:pt x="542820" y="1153294"/>
                  </a:lnTo>
                  <a:lnTo>
                    <a:pt x="578396" y="1180504"/>
                  </a:lnTo>
                  <a:lnTo>
                    <a:pt x="614846" y="1206614"/>
                  </a:lnTo>
                  <a:lnTo>
                    <a:pt x="652144" y="1231596"/>
                  </a:lnTo>
                  <a:lnTo>
                    <a:pt x="690267" y="1255427"/>
                  </a:lnTo>
                  <a:lnTo>
                    <a:pt x="729189" y="1278079"/>
                  </a:lnTo>
                  <a:lnTo>
                    <a:pt x="768886" y="1299529"/>
                  </a:lnTo>
                  <a:lnTo>
                    <a:pt x="809335" y="1319749"/>
                  </a:lnTo>
                  <a:lnTo>
                    <a:pt x="850511" y="1338716"/>
                  </a:lnTo>
                  <a:lnTo>
                    <a:pt x="892389" y="1356402"/>
                  </a:lnTo>
                  <a:lnTo>
                    <a:pt x="934944" y="1372783"/>
                  </a:lnTo>
                  <a:lnTo>
                    <a:pt x="978154" y="1387833"/>
                  </a:lnTo>
                  <a:lnTo>
                    <a:pt x="1021993" y="1401527"/>
                  </a:lnTo>
                  <a:lnTo>
                    <a:pt x="1066437" y="1413839"/>
                  </a:lnTo>
                  <a:lnTo>
                    <a:pt x="1111461" y="1424743"/>
                  </a:lnTo>
                  <a:lnTo>
                    <a:pt x="1157041" y="1434214"/>
                  </a:lnTo>
                  <a:lnTo>
                    <a:pt x="1203154" y="1442226"/>
                  </a:lnTo>
                  <a:lnTo>
                    <a:pt x="1249773" y="1448754"/>
                  </a:lnTo>
                  <a:lnTo>
                    <a:pt x="1296876" y="1453773"/>
                  </a:lnTo>
                  <a:lnTo>
                    <a:pt x="1344438" y="1457256"/>
                  </a:lnTo>
                  <a:lnTo>
                    <a:pt x="1392434" y="1459179"/>
                  </a:lnTo>
                  <a:lnTo>
                    <a:pt x="1446179" y="1459462"/>
                  </a:lnTo>
                  <a:lnTo>
                    <a:pt x="1499487" y="1457767"/>
                  </a:lnTo>
                  <a:lnTo>
                    <a:pt x="1552446" y="1454086"/>
                  </a:lnTo>
                  <a:lnTo>
                    <a:pt x="1605145" y="1448407"/>
                  </a:lnTo>
                  <a:lnTo>
                    <a:pt x="1657671" y="1440721"/>
                  </a:lnTo>
                  <a:lnTo>
                    <a:pt x="1710115" y="1431018"/>
                  </a:lnTo>
                  <a:lnTo>
                    <a:pt x="1762563" y="1419288"/>
                  </a:lnTo>
                  <a:lnTo>
                    <a:pt x="1425975" y="3354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5141" y="2729245"/>
              <a:ext cx="1534160" cy="1426210"/>
            </a:xfrm>
            <a:custGeom>
              <a:avLst/>
              <a:gdLst/>
              <a:ahLst/>
              <a:cxnLst/>
              <a:rect l="l" t="t" r="r" b="b"/>
              <a:pathLst>
                <a:path w="1534160" h="1426210">
                  <a:moveTo>
                    <a:pt x="1438116" y="0"/>
                  </a:moveTo>
                  <a:lnTo>
                    <a:pt x="1390747" y="319"/>
                  </a:lnTo>
                  <a:lnTo>
                    <a:pt x="1343709" y="2189"/>
                  </a:lnTo>
                  <a:lnTo>
                    <a:pt x="1297028" y="5586"/>
                  </a:lnTo>
                  <a:lnTo>
                    <a:pt x="1250732" y="10487"/>
                  </a:lnTo>
                  <a:lnTo>
                    <a:pt x="1204848" y="16870"/>
                  </a:lnTo>
                  <a:lnTo>
                    <a:pt x="1159401" y="24710"/>
                  </a:lnTo>
                  <a:lnTo>
                    <a:pt x="1114419" y="33986"/>
                  </a:lnTo>
                  <a:lnTo>
                    <a:pt x="1069929" y="44674"/>
                  </a:lnTo>
                  <a:lnTo>
                    <a:pt x="1025958" y="56751"/>
                  </a:lnTo>
                  <a:lnTo>
                    <a:pt x="982531" y="70194"/>
                  </a:lnTo>
                  <a:lnTo>
                    <a:pt x="939677" y="84981"/>
                  </a:lnTo>
                  <a:lnTo>
                    <a:pt x="897421" y="101087"/>
                  </a:lnTo>
                  <a:lnTo>
                    <a:pt x="855790" y="118491"/>
                  </a:lnTo>
                  <a:lnTo>
                    <a:pt x="814812" y="137170"/>
                  </a:lnTo>
                  <a:lnTo>
                    <a:pt x="774514" y="157099"/>
                  </a:lnTo>
                  <a:lnTo>
                    <a:pt x="734920" y="178257"/>
                  </a:lnTo>
                  <a:lnTo>
                    <a:pt x="696060" y="200620"/>
                  </a:lnTo>
                  <a:lnTo>
                    <a:pt x="657959" y="224165"/>
                  </a:lnTo>
                  <a:lnTo>
                    <a:pt x="620644" y="248870"/>
                  </a:lnTo>
                  <a:lnTo>
                    <a:pt x="584142" y="274711"/>
                  </a:lnTo>
                  <a:lnTo>
                    <a:pt x="548479" y="301665"/>
                  </a:lnTo>
                  <a:lnTo>
                    <a:pt x="513683" y="329710"/>
                  </a:lnTo>
                  <a:lnTo>
                    <a:pt x="479781" y="358822"/>
                  </a:lnTo>
                  <a:lnTo>
                    <a:pt x="446798" y="388978"/>
                  </a:lnTo>
                  <a:lnTo>
                    <a:pt x="414762" y="420156"/>
                  </a:lnTo>
                  <a:lnTo>
                    <a:pt x="383700" y="452332"/>
                  </a:lnTo>
                  <a:lnTo>
                    <a:pt x="353638" y="485483"/>
                  </a:lnTo>
                  <a:lnTo>
                    <a:pt x="324603" y="519587"/>
                  </a:lnTo>
                  <a:lnTo>
                    <a:pt x="296623" y="554620"/>
                  </a:lnTo>
                  <a:lnTo>
                    <a:pt x="269722" y="590559"/>
                  </a:lnTo>
                  <a:lnTo>
                    <a:pt x="243930" y="627382"/>
                  </a:lnTo>
                  <a:lnTo>
                    <a:pt x="219271" y="665065"/>
                  </a:lnTo>
                  <a:lnTo>
                    <a:pt x="195774" y="703586"/>
                  </a:lnTo>
                  <a:lnTo>
                    <a:pt x="173464" y="742921"/>
                  </a:lnTo>
                  <a:lnTo>
                    <a:pt x="152369" y="783048"/>
                  </a:lnTo>
                  <a:lnTo>
                    <a:pt x="132515" y="823943"/>
                  </a:lnTo>
                  <a:lnTo>
                    <a:pt x="113929" y="865583"/>
                  </a:lnTo>
                  <a:lnTo>
                    <a:pt x="96638" y="907946"/>
                  </a:lnTo>
                  <a:lnTo>
                    <a:pt x="80669" y="951009"/>
                  </a:lnTo>
                  <a:lnTo>
                    <a:pt x="66048" y="994748"/>
                  </a:lnTo>
                  <a:lnTo>
                    <a:pt x="52803" y="1039140"/>
                  </a:lnTo>
                  <a:lnTo>
                    <a:pt x="40959" y="1084163"/>
                  </a:lnTo>
                  <a:lnTo>
                    <a:pt x="30544" y="1129793"/>
                  </a:lnTo>
                  <a:lnTo>
                    <a:pt x="21585" y="1176008"/>
                  </a:lnTo>
                  <a:lnTo>
                    <a:pt x="14108" y="1222785"/>
                  </a:lnTo>
                  <a:lnTo>
                    <a:pt x="8140" y="1270100"/>
                  </a:lnTo>
                  <a:lnTo>
                    <a:pt x="3708" y="1317930"/>
                  </a:lnTo>
                  <a:lnTo>
                    <a:pt x="0" y="1392492"/>
                  </a:lnTo>
                  <a:lnTo>
                    <a:pt x="1425638" y="1426033"/>
                  </a:lnTo>
                  <a:lnTo>
                    <a:pt x="1533740" y="4102"/>
                  </a:lnTo>
                  <a:lnTo>
                    <a:pt x="1485790" y="1253"/>
                  </a:lnTo>
                  <a:lnTo>
                    <a:pt x="1438116" y="0"/>
                  </a:lnTo>
                  <a:close/>
                </a:path>
              </a:pathLst>
            </a:custGeom>
            <a:solidFill>
              <a:srgbClr val="B9E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5141" y="2729245"/>
              <a:ext cx="1534160" cy="1426210"/>
            </a:xfrm>
            <a:custGeom>
              <a:avLst/>
              <a:gdLst/>
              <a:ahLst/>
              <a:cxnLst/>
              <a:rect l="l" t="t" r="r" b="b"/>
              <a:pathLst>
                <a:path w="1534160" h="1426210">
                  <a:moveTo>
                    <a:pt x="1425638" y="1426033"/>
                  </a:moveTo>
                  <a:lnTo>
                    <a:pt x="1533740" y="4102"/>
                  </a:lnTo>
                  <a:lnTo>
                    <a:pt x="1485790" y="1253"/>
                  </a:lnTo>
                  <a:lnTo>
                    <a:pt x="1438116" y="0"/>
                  </a:lnTo>
                  <a:lnTo>
                    <a:pt x="1390747" y="319"/>
                  </a:lnTo>
                  <a:lnTo>
                    <a:pt x="1343709" y="2189"/>
                  </a:lnTo>
                  <a:lnTo>
                    <a:pt x="1297028" y="5586"/>
                  </a:lnTo>
                  <a:lnTo>
                    <a:pt x="1250732" y="10487"/>
                  </a:lnTo>
                  <a:lnTo>
                    <a:pt x="1204848" y="16870"/>
                  </a:lnTo>
                  <a:lnTo>
                    <a:pt x="1159401" y="24710"/>
                  </a:lnTo>
                  <a:lnTo>
                    <a:pt x="1114419" y="33986"/>
                  </a:lnTo>
                  <a:lnTo>
                    <a:pt x="1069929" y="44674"/>
                  </a:lnTo>
                  <a:lnTo>
                    <a:pt x="1025958" y="56751"/>
                  </a:lnTo>
                  <a:lnTo>
                    <a:pt x="982531" y="70194"/>
                  </a:lnTo>
                  <a:lnTo>
                    <a:pt x="939677" y="84981"/>
                  </a:lnTo>
                  <a:lnTo>
                    <a:pt x="897421" y="101087"/>
                  </a:lnTo>
                  <a:lnTo>
                    <a:pt x="855790" y="118491"/>
                  </a:lnTo>
                  <a:lnTo>
                    <a:pt x="814812" y="137170"/>
                  </a:lnTo>
                  <a:lnTo>
                    <a:pt x="774514" y="157099"/>
                  </a:lnTo>
                  <a:lnTo>
                    <a:pt x="734920" y="178257"/>
                  </a:lnTo>
                  <a:lnTo>
                    <a:pt x="696060" y="200620"/>
                  </a:lnTo>
                  <a:lnTo>
                    <a:pt x="657959" y="224165"/>
                  </a:lnTo>
                  <a:lnTo>
                    <a:pt x="620644" y="248870"/>
                  </a:lnTo>
                  <a:lnTo>
                    <a:pt x="584142" y="274711"/>
                  </a:lnTo>
                  <a:lnTo>
                    <a:pt x="548479" y="301665"/>
                  </a:lnTo>
                  <a:lnTo>
                    <a:pt x="513683" y="329710"/>
                  </a:lnTo>
                  <a:lnTo>
                    <a:pt x="479781" y="358822"/>
                  </a:lnTo>
                  <a:lnTo>
                    <a:pt x="446798" y="388978"/>
                  </a:lnTo>
                  <a:lnTo>
                    <a:pt x="414762" y="420156"/>
                  </a:lnTo>
                  <a:lnTo>
                    <a:pt x="383700" y="452332"/>
                  </a:lnTo>
                  <a:lnTo>
                    <a:pt x="353638" y="485483"/>
                  </a:lnTo>
                  <a:lnTo>
                    <a:pt x="324603" y="519587"/>
                  </a:lnTo>
                  <a:lnTo>
                    <a:pt x="296623" y="554620"/>
                  </a:lnTo>
                  <a:lnTo>
                    <a:pt x="269722" y="590559"/>
                  </a:lnTo>
                  <a:lnTo>
                    <a:pt x="243930" y="627382"/>
                  </a:lnTo>
                  <a:lnTo>
                    <a:pt x="219271" y="665065"/>
                  </a:lnTo>
                  <a:lnTo>
                    <a:pt x="195774" y="703586"/>
                  </a:lnTo>
                  <a:lnTo>
                    <a:pt x="173464" y="742921"/>
                  </a:lnTo>
                  <a:lnTo>
                    <a:pt x="152369" y="783048"/>
                  </a:lnTo>
                  <a:lnTo>
                    <a:pt x="132515" y="823943"/>
                  </a:lnTo>
                  <a:lnTo>
                    <a:pt x="113929" y="865583"/>
                  </a:lnTo>
                  <a:lnTo>
                    <a:pt x="96638" y="907946"/>
                  </a:lnTo>
                  <a:lnTo>
                    <a:pt x="80669" y="951009"/>
                  </a:lnTo>
                  <a:lnTo>
                    <a:pt x="66048" y="994748"/>
                  </a:lnTo>
                  <a:lnTo>
                    <a:pt x="52803" y="1039140"/>
                  </a:lnTo>
                  <a:lnTo>
                    <a:pt x="40959" y="1084163"/>
                  </a:lnTo>
                  <a:lnTo>
                    <a:pt x="30544" y="1129793"/>
                  </a:lnTo>
                  <a:lnTo>
                    <a:pt x="21585" y="1176008"/>
                  </a:lnTo>
                  <a:lnTo>
                    <a:pt x="14108" y="1222785"/>
                  </a:lnTo>
                  <a:lnTo>
                    <a:pt x="8140" y="1270100"/>
                  </a:lnTo>
                  <a:lnTo>
                    <a:pt x="3708" y="1317930"/>
                  </a:lnTo>
                  <a:lnTo>
                    <a:pt x="554" y="1371971"/>
                  </a:lnTo>
                  <a:lnTo>
                    <a:pt x="0" y="1392492"/>
                  </a:lnTo>
                  <a:lnTo>
                    <a:pt x="1425638" y="1426033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4016" y="3278347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76528" y="0"/>
                  </a:moveTo>
                  <a:lnTo>
                    <a:pt x="828435" y="1297"/>
                  </a:lnTo>
                  <a:lnTo>
                    <a:pt x="781020" y="5143"/>
                  </a:lnTo>
                  <a:lnTo>
                    <a:pt x="734349" y="11472"/>
                  </a:lnTo>
                  <a:lnTo>
                    <a:pt x="688491" y="20217"/>
                  </a:lnTo>
                  <a:lnTo>
                    <a:pt x="643510" y="31310"/>
                  </a:lnTo>
                  <a:lnTo>
                    <a:pt x="599475" y="44686"/>
                  </a:lnTo>
                  <a:lnTo>
                    <a:pt x="556452" y="60277"/>
                  </a:lnTo>
                  <a:lnTo>
                    <a:pt x="514509" y="78017"/>
                  </a:lnTo>
                  <a:lnTo>
                    <a:pt x="473710" y="97837"/>
                  </a:lnTo>
                  <a:lnTo>
                    <a:pt x="434125" y="119673"/>
                  </a:lnTo>
                  <a:lnTo>
                    <a:pt x="395819" y="143456"/>
                  </a:lnTo>
                  <a:lnTo>
                    <a:pt x="358859" y="169121"/>
                  </a:lnTo>
                  <a:lnTo>
                    <a:pt x="323313" y="196599"/>
                  </a:lnTo>
                  <a:lnTo>
                    <a:pt x="289246" y="225825"/>
                  </a:lnTo>
                  <a:lnTo>
                    <a:pt x="256727" y="256732"/>
                  </a:lnTo>
                  <a:lnTo>
                    <a:pt x="225821" y="289252"/>
                  </a:lnTo>
                  <a:lnTo>
                    <a:pt x="196595" y="323318"/>
                  </a:lnTo>
                  <a:lnTo>
                    <a:pt x="169117" y="358865"/>
                  </a:lnTo>
                  <a:lnTo>
                    <a:pt x="143453" y="395825"/>
                  </a:lnTo>
                  <a:lnTo>
                    <a:pt x="119670" y="434131"/>
                  </a:lnTo>
                  <a:lnTo>
                    <a:pt x="97835" y="473716"/>
                  </a:lnTo>
                  <a:lnTo>
                    <a:pt x="78015" y="514514"/>
                  </a:lnTo>
                  <a:lnTo>
                    <a:pt x="60276" y="556458"/>
                  </a:lnTo>
                  <a:lnTo>
                    <a:pt x="44685" y="599480"/>
                  </a:lnTo>
                  <a:lnTo>
                    <a:pt x="31310" y="643515"/>
                  </a:lnTo>
                  <a:lnTo>
                    <a:pt x="20216" y="688494"/>
                  </a:lnTo>
                  <a:lnTo>
                    <a:pt x="11472" y="734352"/>
                  </a:lnTo>
                  <a:lnTo>
                    <a:pt x="5143" y="781022"/>
                  </a:lnTo>
                  <a:lnTo>
                    <a:pt x="1296" y="828436"/>
                  </a:lnTo>
                  <a:lnTo>
                    <a:pt x="0" y="876528"/>
                  </a:lnTo>
                  <a:lnTo>
                    <a:pt x="1296" y="924620"/>
                  </a:lnTo>
                  <a:lnTo>
                    <a:pt x="5143" y="972034"/>
                  </a:lnTo>
                  <a:lnTo>
                    <a:pt x="11472" y="1018704"/>
                  </a:lnTo>
                  <a:lnTo>
                    <a:pt x="20216" y="1064562"/>
                  </a:lnTo>
                  <a:lnTo>
                    <a:pt x="31310" y="1109542"/>
                  </a:lnTo>
                  <a:lnTo>
                    <a:pt x="44685" y="1153576"/>
                  </a:lnTo>
                  <a:lnTo>
                    <a:pt x="60276" y="1196599"/>
                  </a:lnTo>
                  <a:lnTo>
                    <a:pt x="78015" y="1238542"/>
                  </a:lnTo>
                  <a:lnTo>
                    <a:pt x="97835" y="1279340"/>
                  </a:lnTo>
                  <a:lnTo>
                    <a:pt x="119670" y="1318926"/>
                  </a:lnTo>
                  <a:lnTo>
                    <a:pt x="143453" y="1357232"/>
                  </a:lnTo>
                  <a:lnTo>
                    <a:pt x="169117" y="1394191"/>
                  </a:lnTo>
                  <a:lnTo>
                    <a:pt x="196595" y="1429738"/>
                  </a:lnTo>
                  <a:lnTo>
                    <a:pt x="225821" y="1463805"/>
                  </a:lnTo>
                  <a:lnTo>
                    <a:pt x="256727" y="1496325"/>
                  </a:lnTo>
                  <a:lnTo>
                    <a:pt x="289246" y="1527231"/>
                  </a:lnTo>
                  <a:lnTo>
                    <a:pt x="323313" y="1556457"/>
                  </a:lnTo>
                  <a:lnTo>
                    <a:pt x="358859" y="1583935"/>
                  </a:lnTo>
                  <a:lnTo>
                    <a:pt x="395819" y="1609600"/>
                  </a:lnTo>
                  <a:lnTo>
                    <a:pt x="434125" y="1633383"/>
                  </a:lnTo>
                  <a:lnTo>
                    <a:pt x="473710" y="1655219"/>
                  </a:lnTo>
                  <a:lnTo>
                    <a:pt x="514509" y="1675040"/>
                  </a:lnTo>
                  <a:lnTo>
                    <a:pt x="556452" y="1692779"/>
                  </a:lnTo>
                  <a:lnTo>
                    <a:pt x="599475" y="1708370"/>
                  </a:lnTo>
                  <a:lnTo>
                    <a:pt x="643510" y="1721746"/>
                  </a:lnTo>
                  <a:lnTo>
                    <a:pt x="688491" y="1732839"/>
                  </a:lnTo>
                  <a:lnTo>
                    <a:pt x="734349" y="1741584"/>
                  </a:lnTo>
                  <a:lnTo>
                    <a:pt x="781020" y="1747913"/>
                  </a:lnTo>
                  <a:lnTo>
                    <a:pt x="828435" y="1751760"/>
                  </a:lnTo>
                  <a:lnTo>
                    <a:pt x="876528" y="1753057"/>
                  </a:lnTo>
                  <a:lnTo>
                    <a:pt x="924620" y="1751760"/>
                  </a:lnTo>
                  <a:lnTo>
                    <a:pt x="972034" y="1747913"/>
                  </a:lnTo>
                  <a:lnTo>
                    <a:pt x="1018703" y="1741584"/>
                  </a:lnTo>
                  <a:lnTo>
                    <a:pt x="1064561" y="1732839"/>
                  </a:lnTo>
                  <a:lnTo>
                    <a:pt x="1109541" y="1721746"/>
                  </a:lnTo>
                  <a:lnTo>
                    <a:pt x="1153575" y="1708370"/>
                  </a:lnTo>
                  <a:lnTo>
                    <a:pt x="1196597" y="1692779"/>
                  </a:lnTo>
                  <a:lnTo>
                    <a:pt x="1238540" y="1675040"/>
                  </a:lnTo>
                  <a:lnTo>
                    <a:pt x="1279337" y="1655219"/>
                  </a:lnTo>
                  <a:lnTo>
                    <a:pt x="1318922" y="1633383"/>
                  </a:lnTo>
                  <a:lnTo>
                    <a:pt x="1357228" y="1609600"/>
                  </a:lnTo>
                  <a:lnTo>
                    <a:pt x="1394187" y="1583935"/>
                  </a:lnTo>
                  <a:lnTo>
                    <a:pt x="1429733" y="1556457"/>
                  </a:lnTo>
                  <a:lnTo>
                    <a:pt x="1463799" y="1527231"/>
                  </a:lnTo>
                  <a:lnTo>
                    <a:pt x="1496318" y="1496325"/>
                  </a:lnTo>
                  <a:lnTo>
                    <a:pt x="1527224" y="1463805"/>
                  </a:lnTo>
                  <a:lnTo>
                    <a:pt x="1556449" y="1429738"/>
                  </a:lnTo>
                  <a:lnTo>
                    <a:pt x="1583927" y="1394191"/>
                  </a:lnTo>
                  <a:lnTo>
                    <a:pt x="1609591" y="1357232"/>
                  </a:lnTo>
                  <a:lnTo>
                    <a:pt x="1633374" y="1318926"/>
                  </a:lnTo>
                  <a:lnTo>
                    <a:pt x="1655209" y="1279340"/>
                  </a:lnTo>
                  <a:lnTo>
                    <a:pt x="1675029" y="1238542"/>
                  </a:lnTo>
                  <a:lnTo>
                    <a:pt x="1692768" y="1196599"/>
                  </a:lnTo>
                  <a:lnTo>
                    <a:pt x="1708359" y="1153576"/>
                  </a:lnTo>
                  <a:lnTo>
                    <a:pt x="1721734" y="1109542"/>
                  </a:lnTo>
                  <a:lnTo>
                    <a:pt x="1732827" y="1064562"/>
                  </a:lnTo>
                  <a:lnTo>
                    <a:pt x="1741572" y="1018704"/>
                  </a:lnTo>
                  <a:lnTo>
                    <a:pt x="1747901" y="972034"/>
                  </a:lnTo>
                  <a:lnTo>
                    <a:pt x="1751747" y="924620"/>
                  </a:lnTo>
                  <a:lnTo>
                    <a:pt x="1753044" y="876528"/>
                  </a:lnTo>
                  <a:lnTo>
                    <a:pt x="1751747" y="828436"/>
                  </a:lnTo>
                  <a:lnTo>
                    <a:pt x="1747901" y="781022"/>
                  </a:lnTo>
                  <a:lnTo>
                    <a:pt x="1741572" y="734352"/>
                  </a:lnTo>
                  <a:lnTo>
                    <a:pt x="1732827" y="688494"/>
                  </a:lnTo>
                  <a:lnTo>
                    <a:pt x="1721734" y="643515"/>
                  </a:lnTo>
                  <a:lnTo>
                    <a:pt x="1708359" y="599480"/>
                  </a:lnTo>
                  <a:lnTo>
                    <a:pt x="1692768" y="556458"/>
                  </a:lnTo>
                  <a:lnTo>
                    <a:pt x="1675029" y="514514"/>
                  </a:lnTo>
                  <a:lnTo>
                    <a:pt x="1655209" y="473716"/>
                  </a:lnTo>
                  <a:lnTo>
                    <a:pt x="1633374" y="434131"/>
                  </a:lnTo>
                  <a:lnTo>
                    <a:pt x="1609591" y="395825"/>
                  </a:lnTo>
                  <a:lnTo>
                    <a:pt x="1583927" y="358865"/>
                  </a:lnTo>
                  <a:lnTo>
                    <a:pt x="1556449" y="323318"/>
                  </a:lnTo>
                  <a:lnTo>
                    <a:pt x="1527224" y="289252"/>
                  </a:lnTo>
                  <a:lnTo>
                    <a:pt x="1496318" y="256732"/>
                  </a:lnTo>
                  <a:lnTo>
                    <a:pt x="1463799" y="225825"/>
                  </a:lnTo>
                  <a:lnTo>
                    <a:pt x="1429733" y="196599"/>
                  </a:lnTo>
                  <a:lnTo>
                    <a:pt x="1394187" y="169121"/>
                  </a:lnTo>
                  <a:lnTo>
                    <a:pt x="1357228" y="143456"/>
                  </a:lnTo>
                  <a:lnTo>
                    <a:pt x="1318922" y="119673"/>
                  </a:lnTo>
                  <a:lnTo>
                    <a:pt x="1279337" y="97837"/>
                  </a:lnTo>
                  <a:lnTo>
                    <a:pt x="1238540" y="78017"/>
                  </a:lnTo>
                  <a:lnTo>
                    <a:pt x="1196597" y="60277"/>
                  </a:lnTo>
                  <a:lnTo>
                    <a:pt x="1153575" y="44686"/>
                  </a:lnTo>
                  <a:lnTo>
                    <a:pt x="1109541" y="31310"/>
                  </a:lnTo>
                  <a:lnTo>
                    <a:pt x="1064561" y="20217"/>
                  </a:lnTo>
                  <a:lnTo>
                    <a:pt x="1018703" y="11472"/>
                  </a:lnTo>
                  <a:lnTo>
                    <a:pt x="972034" y="5143"/>
                  </a:lnTo>
                  <a:lnTo>
                    <a:pt x="924620" y="1297"/>
                  </a:lnTo>
                  <a:lnTo>
                    <a:pt x="876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84016" y="3278347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0" y="876528"/>
                  </a:moveTo>
                  <a:lnTo>
                    <a:pt x="1296" y="924620"/>
                  </a:lnTo>
                  <a:lnTo>
                    <a:pt x="5143" y="972034"/>
                  </a:lnTo>
                  <a:lnTo>
                    <a:pt x="11472" y="1018704"/>
                  </a:lnTo>
                  <a:lnTo>
                    <a:pt x="20216" y="1064562"/>
                  </a:lnTo>
                  <a:lnTo>
                    <a:pt x="31310" y="1109542"/>
                  </a:lnTo>
                  <a:lnTo>
                    <a:pt x="44685" y="1153576"/>
                  </a:lnTo>
                  <a:lnTo>
                    <a:pt x="60276" y="1196599"/>
                  </a:lnTo>
                  <a:lnTo>
                    <a:pt x="78015" y="1238542"/>
                  </a:lnTo>
                  <a:lnTo>
                    <a:pt x="97835" y="1279340"/>
                  </a:lnTo>
                  <a:lnTo>
                    <a:pt x="119670" y="1318926"/>
                  </a:lnTo>
                  <a:lnTo>
                    <a:pt x="143453" y="1357232"/>
                  </a:lnTo>
                  <a:lnTo>
                    <a:pt x="169117" y="1394191"/>
                  </a:lnTo>
                  <a:lnTo>
                    <a:pt x="196595" y="1429738"/>
                  </a:lnTo>
                  <a:lnTo>
                    <a:pt x="225821" y="1463805"/>
                  </a:lnTo>
                  <a:lnTo>
                    <a:pt x="256727" y="1496325"/>
                  </a:lnTo>
                  <a:lnTo>
                    <a:pt x="289246" y="1527231"/>
                  </a:lnTo>
                  <a:lnTo>
                    <a:pt x="323313" y="1556457"/>
                  </a:lnTo>
                  <a:lnTo>
                    <a:pt x="358859" y="1583935"/>
                  </a:lnTo>
                  <a:lnTo>
                    <a:pt x="395819" y="1609600"/>
                  </a:lnTo>
                  <a:lnTo>
                    <a:pt x="434125" y="1633383"/>
                  </a:lnTo>
                  <a:lnTo>
                    <a:pt x="473710" y="1655219"/>
                  </a:lnTo>
                  <a:lnTo>
                    <a:pt x="514509" y="1675040"/>
                  </a:lnTo>
                  <a:lnTo>
                    <a:pt x="556452" y="1692779"/>
                  </a:lnTo>
                  <a:lnTo>
                    <a:pt x="599475" y="1708370"/>
                  </a:lnTo>
                  <a:lnTo>
                    <a:pt x="643510" y="1721746"/>
                  </a:lnTo>
                  <a:lnTo>
                    <a:pt x="688491" y="1732839"/>
                  </a:lnTo>
                  <a:lnTo>
                    <a:pt x="734349" y="1741584"/>
                  </a:lnTo>
                  <a:lnTo>
                    <a:pt x="781020" y="1747913"/>
                  </a:lnTo>
                  <a:lnTo>
                    <a:pt x="828435" y="1751760"/>
                  </a:lnTo>
                  <a:lnTo>
                    <a:pt x="876528" y="1753057"/>
                  </a:lnTo>
                  <a:lnTo>
                    <a:pt x="924620" y="1751760"/>
                  </a:lnTo>
                  <a:lnTo>
                    <a:pt x="972034" y="1747913"/>
                  </a:lnTo>
                  <a:lnTo>
                    <a:pt x="1018703" y="1741584"/>
                  </a:lnTo>
                  <a:lnTo>
                    <a:pt x="1064561" y="1732839"/>
                  </a:lnTo>
                  <a:lnTo>
                    <a:pt x="1109541" y="1721746"/>
                  </a:lnTo>
                  <a:lnTo>
                    <a:pt x="1153575" y="1708370"/>
                  </a:lnTo>
                  <a:lnTo>
                    <a:pt x="1196597" y="1692779"/>
                  </a:lnTo>
                  <a:lnTo>
                    <a:pt x="1238540" y="1675040"/>
                  </a:lnTo>
                  <a:lnTo>
                    <a:pt x="1279337" y="1655219"/>
                  </a:lnTo>
                  <a:lnTo>
                    <a:pt x="1318922" y="1633383"/>
                  </a:lnTo>
                  <a:lnTo>
                    <a:pt x="1357228" y="1609600"/>
                  </a:lnTo>
                  <a:lnTo>
                    <a:pt x="1394187" y="1583935"/>
                  </a:lnTo>
                  <a:lnTo>
                    <a:pt x="1429733" y="1556457"/>
                  </a:lnTo>
                  <a:lnTo>
                    <a:pt x="1463799" y="1527231"/>
                  </a:lnTo>
                  <a:lnTo>
                    <a:pt x="1496318" y="1496325"/>
                  </a:lnTo>
                  <a:lnTo>
                    <a:pt x="1527224" y="1463805"/>
                  </a:lnTo>
                  <a:lnTo>
                    <a:pt x="1556449" y="1429738"/>
                  </a:lnTo>
                  <a:lnTo>
                    <a:pt x="1583927" y="1394191"/>
                  </a:lnTo>
                  <a:lnTo>
                    <a:pt x="1609591" y="1357232"/>
                  </a:lnTo>
                  <a:lnTo>
                    <a:pt x="1633374" y="1318926"/>
                  </a:lnTo>
                  <a:lnTo>
                    <a:pt x="1655209" y="1279340"/>
                  </a:lnTo>
                  <a:lnTo>
                    <a:pt x="1675029" y="1238542"/>
                  </a:lnTo>
                  <a:lnTo>
                    <a:pt x="1692768" y="1196599"/>
                  </a:lnTo>
                  <a:lnTo>
                    <a:pt x="1708359" y="1153576"/>
                  </a:lnTo>
                  <a:lnTo>
                    <a:pt x="1721734" y="1109542"/>
                  </a:lnTo>
                  <a:lnTo>
                    <a:pt x="1732827" y="1064562"/>
                  </a:lnTo>
                  <a:lnTo>
                    <a:pt x="1741572" y="1018704"/>
                  </a:lnTo>
                  <a:lnTo>
                    <a:pt x="1747901" y="972034"/>
                  </a:lnTo>
                  <a:lnTo>
                    <a:pt x="1751747" y="924620"/>
                  </a:lnTo>
                  <a:lnTo>
                    <a:pt x="1753044" y="876528"/>
                  </a:lnTo>
                  <a:lnTo>
                    <a:pt x="1751747" y="828436"/>
                  </a:lnTo>
                  <a:lnTo>
                    <a:pt x="1747901" y="781022"/>
                  </a:lnTo>
                  <a:lnTo>
                    <a:pt x="1741572" y="734352"/>
                  </a:lnTo>
                  <a:lnTo>
                    <a:pt x="1732827" y="688494"/>
                  </a:lnTo>
                  <a:lnTo>
                    <a:pt x="1721734" y="643515"/>
                  </a:lnTo>
                  <a:lnTo>
                    <a:pt x="1708359" y="599480"/>
                  </a:lnTo>
                  <a:lnTo>
                    <a:pt x="1692768" y="556458"/>
                  </a:lnTo>
                  <a:lnTo>
                    <a:pt x="1675029" y="514514"/>
                  </a:lnTo>
                  <a:lnTo>
                    <a:pt x="1655209" y="473716"/>
                  </a:lnTo>
                  <a:lnTo>
                    <a:pt x="1633374" y="434131"/>
                  </a:lnTo>
                  <a:lnTo>
                    <a:pt x="1609591" y="395825"/>
                  </a:lnTo>
                  <a:lnTo>
                    <a:pt x="1583927" y="358865"/>
                  </a:lnTo>
                  <a:lnTo>
                    <a:pt x="1556449" y="323318"/>
                  </a:lnTo>
                  <a:lnTo>
                    <a:pt x="1527224" y="289252"/>
                  </a:lnTo>
                  <a:lnTo>
                    <a:pt x="1496318" y="256732"/>
                  </a:lnTo>
                  <a:lnTo>
                    <a:pt x="1463799" y="225825"/>
                  </a:lnTo>
                  <a:lnTo>
                    <a:pt x="1429733" y="196599"/>
                  </a:lnTo>
                  <a:lnTo>
                    <a:pt x="1394187" y="169121"/>
                  </a:lnTo>
                  <a:lnTo>
                    <a:pt x="1357228" y="143456"/>
                  </a:lnTo>
                  <a:lnTo>
                    <a:pt x="1318922" y="119673"/>
                  </a:lnTo>
                  <a:lnTo>
                    <a:pt x="1279337" y="97837"/>
                  </a:lnTo>
                  <a:lnTo>
                    <a:pt x="1238540" y="78017"/>
                  </a:lnTo>
                  <a:lnTo>
                    <a:pt x="1196597" y="60277"/>
                  </a:lnTo>
                  <a:lnTo>
                    <a:pt x="1153575" y="44686"/>
                  </a:lnTo>
                  <a:lnTo>
                    <a:pt x="1109541" y="31310"/>
                  </a:lnTo>
                  <a:lnTo>
                    <a:pt x="1064561" y="20217"/>
                  </a:lnTo>
                  <a:lnTo>
                    <a:pt x="1018703" y="11472"/>
                  </a:lnTo>
                  <a:lnTo>
                    <a:pt x="972034" y="5143"/>
                  </a:lnTo>
                  <a:lnTo>
                    <a:pt x="924620" y="1297"/>
                  </a:lnTo>
                  <a:lnTo>
                    <a:pt x="876528" y="0"/>
                  </a:lnTo>
                  <a:lnTo>
                    <a:pt x="828435" y="1297"/>
                  </a:lnTo>
                  <a:lnTo>
                    <a:pt x="781020" y="5143"/>
                  </a:lnTo>
                  <a:lnTo>
                    <a:pt x="734349" y="11472"/>
                  </a:lnTo>
                  <a:lnTo>
                    <a:pt x="688491" y="20217"/>
                  </a:lnTo>
                  <a:lnTo>
                    <a:pt x="643510" y="31310"/>
                  </a:lnTo>
                  <a:lnTo>
                    <a:pt x="599475" y="44686"/>
                  </a:lnTo>
                  <a:lnTo>
                    <a:pt x="556452" y="60277"/>
                  </a:lnTo>
                  <a:lnTo>
                    <a:pt x="514509" y="78017"/>
                  </a:lnTo>
                  <a:lnTo>
                    <a:pt x="473710" y="97837"/>
                  </a:lnTo>
                  <a:lnTo>
                    <a:pt x="434125" y="119673"/>
                  </a:lnTo>
                  <a:lnTo>
                    <a:pt x="395819" y="143456"/>
                  </a:lnTo>
                  <a:lnTo>
                    <a:pt x="358859" y="169121"/>
                  </a:lnTo>
                  <a:lnTo>
                    <a:pt x="323313" y="196599"/>
                  </a:lnTo>
                  <a:lnTo>
                    <a:pt x="289246" y="225825"/>
                  </a:lnTo>
                  <a:lnTo>
                    <a:pt x="256727" y="256732"/>
                  </a:lnTo>
                  <a:lnTo>
                    <a:pt x="225821" y="289252"/>
                  </a:lnTo>
                  <a:lnTo>
                    <a:pt x="196595" y="323318"/>
                  </a:lnTo>
                  <a:lnTo>
                    <a:pt x="169117" y="358865"/>
                  </a:lnTo>
                  <a:lnTo>
                    <a:pt x="143453" y="395825"/>
                  </a:lnTo>
                  <a:lnTo>
                    <a:pt x="119670" y="434131"/>
                  </a:lnTo>
                  <a:lnTo>
                    <a:pt x="97835" y="473716"/>
                  </a:lnTo>
                  <a:lnTo>
                    <a:pt x="78015" y="514514"/>
                  </a:lnTo>
                  <a:lnTo>
                    <a:pt x="60276" y="556458"/>
                  </a:lnTo>
                  <a:lnTo>
                    <a:pt x="44685" y="599480"/>
                  </a:lnTo>
                  <a:lnTo>
                    <a:pt x="31310" y="643515"/>
                  </a:lnTo>
                  <a:lnTo>
                    <a:pt x="20216" y="688494"/>
                  </a:lnTo>
                  <a:lnTo>
                    <a:pt x="11472" y="734352"/>
                  </a:lnTo>
                  <a:lnTo>
                    <a:pt x="5143" y="781022"/>
                  </a:lnTo>
                  <a:lnTo>
                    <a:pt x="1296" y="828436"/>
                  </a:lnTo>
                  <a:lnTo>
                    <a:pt x="0" y="876528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9866" y="3865821"/>
              <a:ext cx="873760" cy="549275"/>
            </a:xfrm>
            <a:custGeom>
              <a:avLst/>
              <a:gdLst/>
              <a:ahLst/>
              <a:cxnLst/>
              <a:rect l="l" t="t" r="r" b="b"/>
              <a:pathLst>
                <a:path w="873760" h="549275">
                  <a:moveTo>
                    <a:pt x="873683" y="0"/>
                  </a:moveTo>
                  <a:lnTo>
                    <a:pt x="530174" y="0"/>
                  </a:lnTo>
                  <a:lnTo>
                    <a:pt x="516165" y="2828"/>
                  </a:lnTo>
                  <a:lnTo>
                    <a:pt x="504724" y="10544"/>
                  </a:lnTo>
                  <a:lnTo>
                    <a:pt x="497011" y="21988"/>
                  </a:lnTo>
                  <a:lnTo>
                    <a:pt x="494182" y="36004"/>
                  </a:lnTo>
                  <a:lnTo>
                    <a:pt x="494182" y="513054"/>
                  </a:lnTo>
                  <a:lnTo>
                    <a:pt x="491353" y="527070"/>
                  </a:lnTo>
                  <a:lnTo>
                    <a:pt x="483638" y="538514"/>
                  </a:lnTo>
                  <a:lnTo>
                    <a:pt x="472193" y="546230"/>
                  </a:lnTo>
                  <a:lnTo>
                    <a:pt x="458177" y="549059"/>
                  </a:lnTo>
                  <a:lnTo>
                    <a:pt x="0" y="549059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4274" y="4136921"/>
            <a:ext cx="681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35" dirty="0">
                <a:solidFill>
                  <a:srgbClr val="0059A6"/>
                </a:solidFill>
                <a:latin typeface="Liberation Serif"/>
                <a:cs typeface="Liberation Serif"/>
              </a:rPr>
              <a:t>26%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6154" y="4531588"/>
            <a:ext cx="12503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City/trekking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6154" y="3164086"/>
            <a:ext cx="48514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3235"/>
              </a:lnSpc>
              <a:spcBef>
                <a:spcPts val="100"/>
              </a:spcBef>
            </a:pPr>
            <a:r>
              <a:rPr sz="2800" b="1" spc="-445" dirty="0">
                <a:solidFill>
                  <a:srgbClr val="0059A6"/>
                </a:solidFill>
                <a:latin typeface="Liberation Serif"/>
                <a:cs typeface="Liberation Serif"/>
              </a:rPr>
              <a:t>1%</a:t>
            </a:r>
            <a:endParaRPr sz="2800">
              <a:latin typeface="Liberation Serif"/>
              <a:cs typeface="Liberation Serif"/>
            </a:endParaRPr>
          </a:p>
          <a:p>
            <a:pPr marL="12700">
              <a:lnSpc>
                <a:spcPts val="1914"/>
              </a:lnSpc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Altro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92068" y="2634993"/>
            <a:ext cx="2718435" cy="785495"/>
          </a:xfrm>
          <a:custGeom>
            <a:avLst/>
            <a:gdLst/>
            <a:ahLst/>
            <a:cxnLst/>
            <a:rect l="l" t="t" r="r" b="b"/>
            <a:pathLst>
              <a:path w="2718435" h="785495">
                <a:moveTo>
                  <a:pt x="0" y="784987"/>
                </a:moveTo>
                <a:lnTo>
                  <a:pt x="979068" y="784987"/>
                </a:lnTo>
                <a:lnTo>
                  <a:pt x="993077" y="782158"/>
                </a:lnTo>
                <a:lnTo>
                  <a:pt x="1004517" y="774442"/>
                </a:lnTo>
                <a:lnTo>
                  <a:pt x="1012231" y="762998"/>
                </a:lnTo>
                <a:lnTo>
                  <a:pt x="1015060" y="748982"/>
                </a:lnTo>
                <a:lnTo>
                  <a:pt x="1015060" y="36004"/>
                </a:lnTo>
                <a:lnTo>
                  <a:pt x="1017890" y="21988"/>
                </a:lnTo>
                <a:lnTo>
                  <a:pt x="1025609" y="10544"/>
                </a:lnTo>
                <a:lnTo>
                  <a:pt x="1037054" y="2828"/>
                </a:lnTo>
                <a:lnTo>
                  <a:pt x="1051064" y="0"/>
                </a:lnTo>
                <a:lnTo>
                  <a:pt x="2682024" y="0"/>
                </a:lnTo>
                <a:lnTo>
                  <a:pt x="2696040" y="2828"/>
                </a:lnTo>
                <a:lnTo>
                  <a:pt x="2707484" y="10544"/>
                </a:lnTo>
                <a:lnTo>
                  <a:pt x="2715199" y="21988"/>
                </a:lnTo>
                <a:lnTo>
                  <a:pt x="2718028" y="36004"/>
                </a:lnTo>
                <a:lnTo>
                  <a:pt x="2718028" y="60147"/>
                </a:lnTo>
              </a:path>
            </a:pathLst>
          </a:custGeom>
          <a:ln w="952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4274" y="2191254"/>
            <a:ext cx="485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20" dirty="0">
                <a:solidFill>
                  <a:srgbClr val="0059A6"/>
                </a:solidFill>
                <a:latin typeface="Liberation Serif"/>
                <a:cs typeface="Liberation Serif"/>
              </a:rPr>
              <a:t>2%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6154" y="2585924"/>
            <a:ext cx="10160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Pieghevoli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92068" y="2412649"/>
            <a:ext cx="2877820" cy="321310"/>
          </a:xfrm>
          <a:custGeom>
            <a:avLst/>
            <a:gdLst/>
            <a:ahLst/>
            <a:cxnLst/>
            <a:rect l="l" t="t" r="r" b="b"/>
            <a:pathLst>
              <a:path w="2877820" h="321310">
                <a:moveTo>
                  <a:pt x="0" y="0"/>
                </a:moveTo>
                <a:lnTo>
                  <a:pt x="2841421" y="0"/>
                </a:lnTo>
                <a:lnTo>
                  <a:pt x="2855430" y="2828"/>
                </a:lnTo>
                <a:lnTo>
                  <a:pt x="2866871" y="10544"/>
                </a:lnTo>
                <a:lnTo>
                  <a:pt x="2874584" y="21988"/>
                </a:lnTo>
                <a:lnTo>
                  <a:pt x="2877413" y="36004"/>
                </a:lnTo>
                <a:lnTo>
                  <a:pt x="2877413" y="320700"/>
                </a:lnTo>
              </a:path>
            </a:pathLst>
          </a:custGeom>
          <a:ln w="952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6166" y="1212268"/>
            <a:ext cx="496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80" dirty="0">
                <a:solidFill>
                  <a:srgbClr val="0059A6"/>
                </a:solidFill>
                <a:latin typeface="Liberation Serif"/>
                <a:cs typeface="Liberation Serif"/>
              </a:rPr>
              <a:t>8%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1484" y="1619251"/>
            <a:ext cx="12642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Corsa/gravel</a:t>
            </a:r>
            <a:endParaRPr sz="1700" dirty="0">
              <a:latin typeface="Roboto"/>
              <a:cs typeface="Robo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92068" y="1474259"/>
            <a:ext cx="3238500" cy="1380490"/>
          </a:xfrm>
          <a:custGeom>
            <a:avLst/>
            <a:gdLst/>
            <a:ahLst/>
            <a:cxnLst/>
            <a:rect l="l" t="t" r="r" b="b"/>
            <a:pathLst>
              <a:path w="3238500" h="1380489">
                <a:moveTo>
                  <a:pt x="0" y="0"/>
                </a:moveTo>
                <a:lnTo>
                  <a:pt x="3202139" y="0"/>
                </a:lnTo>
                <a:lnTo>
                  <a:pt x="3216155" y="2828"/>
                </a:lnTo>
                <a:lnTo>
                  <a:pt x="3227600" y="10544"/>
                </a:lnTo>
                <a:lnTo>
                  <a:pt x="3235315" y="21988"/>
                </a:lnTo>
                <a:lnTo>
                  <a:pt x="3238144" y="36004"/>
                </a:lnTo>
                <a:lnTo>
                  <a:pt x="3238144" y="1380274"/>
                </a:lnTo>
              </a:path>
            </a:pathLst>
          </a:custGeom>
          <a:ln w="9524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6154" y="5109748"/>
            <a:ext cx="69850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3235"/>
              </a:lnSpc>
              <a:spcBef>
                <a:spcPts val="100"/>
              </a:spcBef>
            </a:pPr>
            <a:r>
              <a:rPr sz="2800" b="1" spc="-130" dirty="0">
                <a:solidFill>
                  <a:srgbClr val="0059A6"/>
                </a:solidFill>
                <a:latin typeface="Liberation Serif"/>
                <a:cs typeface="Liberation Serif"/>
              </a:rPr>
              <a:t>29%</a:t>
            </a:r>
            <a:endParaRPr sz="2800">
              <a:latin typeface="Liberation Serif"/>
              <a:cs typeface="Liberation Serif"/>
            </a:endParaRPr>
          </a:p>
          <a:p>
            <a:pPr marL="12700">
              <a:lnSpc>
                <a:spcPts val="1914"/>
              </a:lnSpc>
            </a:pPr>
            <a:r>
              <a:rPr sz="1700" spc="-25" dirty="0">
                <a:solidFill>
                  <a:srgbClr val="414042"/>
                </a:solidFill>
                <a:latin typeface="Roboto"/>
                <a:cs typeface="Roboto"/>
              </a:rPr>
              <a:t>MTB</a:t>
            </a:r>
            <a:endParaRPr sz="1700">
              <a:latin typeface="Roboto"/>
              <a:cs typeface="Robo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66386" y="1374035"/>
            <a:ext cx="7915909" cy="5334000"/>
            <a:chOff x="1466386" y="1374035"/>
            <a:chExt cx="7915909" cy="5334000"/>
          </a:xfrm>
        </p:grpSpPr>
        <p:sp>
          <p:nvSpPr>
            <p:cNvPr id="38" name="object 38"/>
            <p:cNvSpPr/>
            <p:nvPr/>
          </p:nvSpPr>
          <p:spPr>
            <a:xfrm>
              <a:off x="1504704" y="5379237"/>
              <a:ext cx="1517650" cy="0"/>
            </a:xfrm>
            <a:custGeom>
              <a:avLst/>
              <a:gdLst/>
              <a:ahLst/>
              <a:cxnLst/>
              <a:rect l="l" t="t" r="r" b="b"/>
              <a:pathLst>
                <a:path w="1517650">
                  <a:moveTo>
                    <a:pt x="0" y="0"/>
                  </a:moveTo>
                  <a:lnTo>
                    <a:pt x="1517408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1148" y="5485161"/>
              <a:ext cx="3059430" cy="859790"/>
            </a:xfrm>
            <a:custGeom>
              <a:avLst/>
              <a:gdLst/>
              <a:ahLst/>
              <a:cxnLst/>
              <a:rect l="l" t="t" r="r" b="b"/>
              <a:pathLst>
                <a:path w="3059429" h="859789">
                  <a:moveTo>
                    <a:pt x="0" y="859409"/>
                  </a:moveTo>
                  <a:lnTo>
                    <a:pt x="3023057" y="859409"/>
                  </a:lnTo>
                  <a:lnTo>
                    <a:pt x="3037073" y="856580"/>
                  </a:lnTo>
                  <a:lnTo>
                    <a:pt x="3048517" y="848864"/>
                  </a:lnTo>
                  <a:lnTo>
                    <a:pt x="3056232" y="837420"/>
                  </a:lnTo>
                  <a:lnTo>
                    <a:pt x="3059061" y="823404"/>
                  </a:lnTo>
                  <a:lnTo>
                    <a:pt x="3059061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27603" y="1378798"/>
              <a:ext cx="408305" cy="5324475"/>
            </a:xfrm>
            <a:custGeom>
              <a:avLst/>
              <a:gdLst/>
              <a:ahLst/>
              <a:cxnLst/>
              <a:rect l="l" t="t" r="r" b="b"/>
              <a:pathLst>
                <a:path w="408304" h="5324475">
                  <a:moveTo>
                    <a:pt x="408038" y="5324297"/>
                  </a:moveTo>
                  <a:lnTo>
                    <a:pt x="359784" y="5319971"/>
                  </a:lnTo>
                  <a:lnTo>
                    <a:pt x="314367" y="5307501"/>
                  </a:lnTo>
                  <a:lnTo>
                    <a:pt x="272546" y="5287645"/>
                  </a:lnTo>
                  <a:lnTo>
                    <a:pt x="235078" y="5261159"/>
                  </a:lnTo>
                  <a:lnTo>
                    <a:pt x="202723" y="5228804"/>
                  </a:lnTo>
                  <a:lnTo>
                    <a:pt x="176237" y="5191336"/>
                  </a:lnTo>
                  <a:lnTo>
                    <a:pt x="156381" y="5149515"/>
                  </a:lnTo>
                  <a:lnTo>
                    <a:pt x="143910" y="5104098"/>
                  </a:lnTo>
                  <a:lnTo>
                    <a:pt x="139585" y="5055844"/>
                  </a:lnTo>
                  <a:lnTo>
                    <a:pt x="139585" y="2912922"/>
                  </a:lnTo>
                  <a:lnTo>
                    <a:pt x="134379" y="2860307"/>
                  </a:lnTo>
                  <a:lnTo>
                    <a:pt x="119151" y="2810195"/>
                  </a:lnTo>
                  <a:lnTo>
                    <a:pt x="94483" y="2763993"/>
                  </a:lnTo>
                  <a:lnTo>
                    <a:pt x="60960" y="2723108"/>
                  </a:lnTo>
                  <a:lnTo>
                    <a:pt x="0" y="2662148"/>
                  </a:lnTo>
                  <a:lnTo>
                    <a:pt x="60960" y="2601188"/>
                  </a:lnTo>
                  <a:lnTo>
                    <a:pt x="94483" y="2560303"/>
                  </a:lnTo>
                  <a:lnTo>
                    <a:pt x="119151" y="2514101"/>
                  </a:lnTo>
                  <a:lnTo>
                    <a:pt x="134379" y="2463989"/>
                  </a:lnTo>
                  <a:lnTo>
                    <a:pt x="139585" y="2411374"/>
                  </a:lnTo>
                  <a:lnTo>
                    <a:pt x="139585" y="268439"/>
                  </a:lnTo>
                  <a:lnTo>
                    <a:pt x="143910" y="220186"/>
                  </a:lnTo>
                  <a:lnTo>
                    <a:pt x="156381" y="174770"/>
                  </a:lnTo>
                  <a:lnTo>
                    <a:pt x="176237" y="132951"/>
                  </a:lnTo>
                  <a:lnTo>
                    <a:pt x="202723" y="95485"/>
                  </a:lnTo>
                  <a:lnTo>
                    <a:pt x="235078" y="63132"/>
                  </a:lnTo>
                  <a:lnTo>
                    <a:pt x="272546" y="36648"/>
                  </a:lnTo>
                  <a:lnTo>
                    <a:pt x="314367" y="16793"/>
                  </a:lnTo>
                  <a:lnTo>
                    <a:pt x="359784" y="4324"/>
                  </a:lnTo>
                  <a:lnTo>
                    <a:pt x="408038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48257" y="6631584"/>
              <a:ext cx="619760" cy="53340"/>
            </a:xfrm>
            <a:custGeom>
              <a:avLst/>
              <a:gdLst/>
              <a:ahLst/>
              <a:cxnLst/>
              <a:rect l="l" t="t" r="r" b="b"/>
              <a:pathLst>
                <a:path w="619759" h="53340">
                  <a:moveTo>
                    <a:pt x="619353" y="0"/>
                  </a:moveTo>
                  <a:lnTo>
                    <a:pt x="0" y="0"/>
                  </a:lnTo>
                  <a:lnTo>
                    <a:pt x="0" y="52933"/>
                  </a:lnTo>
                  <a:lnTo>
                    <a:pt x="619353" y="52933"/>
                  </a:lnTo>
                  <a:lnTo>
                    <a:pt x="61935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48257" y="6631584"/>
              <a:ext cx="619760" cy="53340"/>
            </a:xfrm>
            <a:custGeom>
              <a:avLst/>
              <a:gdLst/>
              <a:ahLst/>
              <a:cxnLst/>
              <a:rect l="l" t="t" r="r" b="b"/>
              <a:pathLst>
                <a:path w="619759" h="53340">
                  <a:moveTo>
                    <a:pt x="0" y="52933"/>
                  </a:moveTo>
                  <a:lnTo>
                    <a:pt x="619353" y="52933"/>
                  </a:lnTo>
                  <a:lnTo>
                    <a:pt x="619353" y="0"/>
                  </a:lnTo>
                  <a:lnTo>
                    <a:pt x="0" y="0"/>
                  </a:lnTo>
                  <a:lnTo>
                    <a:pt x="0" y="52933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48257" y="4355515"/>
              <a:ext cx="619760" cy="2276475"/>
            </a:xfrm>
            <a:custGeom>
              <a:avLst/>
              <a:gdLst/>
              <a:ahLst/>
              <a:cxnLst/>
              <a:rect l="l" t="t" r="r" b="b"/>
              <a:pathLst>
                <a:path w="619759" h="2276475">
                  <a:moveTo>
                    <a:pt x="619353" y="0"/>
                  </a:moveTo>
                  <a:lnTo>
                    <a:pt x="0" y="0"/>
                  </a:lnTo>
                  <a:lnTo>
                    <a:pt x="0" y="2276081"/>
                  </a:lnTo>
                  <a:lnTo>
                    <a:pt x="619353" y="2276081"/>
                  </a:lnTo>
                  <a:lnTo>
                    <a:pt x="619353" y="0"/>
                  </a:lnTo>
                  <a:close/>
                </a:path>
              </a:pathLst>
            </a:custGeom>
            <a:solidFill>
              <a:srgbClr val="53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48257" y="4355515"/>
              <a:ext cx="619760" cy="2276475"/>
            </a:xfrm>
            <a:custGeom>
              <a:avLst/>
              <a:gdLst/>
              <a:ahLst/>
              <a:cxnLst/>
              <a:rect l="l" t="t" r="r" b="b"/>
              <a:pathLst>
                <a:path w="619759" h="2276475">
                  <a:moveTo>
                    <a:pt x="0" y="2276081"/>
                  </a:moveTo>
                  <a:lnTo>
                    <a:pt x="619353" y="2276081"/>
                  </a:lnTo>
                  <a:lnTo>
                    <a:pt x="619353" y="0"/>
                  </a:lnTo>
                  <a:lnTo>
                    <a:pt x="0" y="0"/>
                  </a:lnTo>
                  <a:lnTo>
                    <a:pt x="0" y="2276081"/>
                  </a:lnTo>
                  <a:close/>
                </a:path>
              </a:pathLst>
            </a:custGeom>
            <a:ln w="952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48257" y="1603044"/>
              <a:ext cx="619760" cy="2752725"/>
            </a:xfrm>
            <a:custGeom>
              <a:avLst/>
              <a:gdLst/>
              <a:ahLst/>
              <a:cxnLst/>
              <a:rect l="l" t="t" r="r" b="b"/>
              <a:pathLst>
                <a:path w="619759" h="2752725">
                  <a:moveTo>
                    <a:pt x="619353" y="0"/>
                  </a:moveTo>
                  <a:lnTo>
                    <a:pt x="0" y="0"/>
                  </a:lnTo>
                  <a:lnTo>
                    <a:pt x="0" y="2752471"/>
                  </a:lnTo>
                  <a:lnTo>
                    <a:pt x="619353" y="2752471"/>
                  </a:lnTo>
                  <a:lnTo>
                    <a:pt x="619353" y="0"/>
                  </a:lnTo>
                  <a:close/>
                </a:path>
              </a:pathLst>
            </a:custGeom>
            <a:solidFill>
              <a:srgbClr val="B9E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48257" y="1603044"/>
              <a:ext cx="619760" cy="2752725"/>
            </a:xfrm>
            <a:custGeom>
              <a:avLst/>
              <a:gdLst/>
              <a:ahLst/>
              <a:cxnLst/>
              <a:rect l="l" t="t" r="r" b="b"/>
              <a:pathLst>
                <a:path w="619759" h="2752725">
                  <a:moveTo>
                    <a:pt x="0" y="2752471"/>
                  </a:moveTo>
                  <a:lnTo>
                    <a:pt x="619353" y="2752471"/>
                  </a:lnTo>
                  <a:lnTo>
                    <a:pt x="619353" y="0"/>
                  </a:lnTo>
                  <a:lnTo>
                    <a:pt x="0" y="0"/>
                  </a:lnTo>
                  <a:lnTo>
                    <a:pt x="0" y="2752471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48257" y="1391310"/>
              <a:ext cx="619760" cy="212090"/>
            </a:xfrm>
            <a:custGeom>
              <a:avLst/>
              <a:gdLst/>
              <a:ahLst/>
              <a:cxnLst/>
              <a:rect l="l" t="t" r="r" b="b"/>
              <a:pathLst>
                <a:path w="619759" h="212090">
                  <a:moveTo>
                    <a:pt x="619353" y="0"/>
                  </a:moveTo>
                  <a:lnTo>
                    <a:pt x="0" y="0"/>
                  </a:lnTo>
                  <a:lnTo>
                    <a:pt x="0" y="211734"/>
                  </a:lnTo>
                  <a:lnTo>
                    <a:pt x="619353" y="211734"/>
                  </a:lnTo>
                  <a:lnTo>
                    <a:pt x="619353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48257" y="1391310"/>
              <a:ext cx="619760" cy="212090"/>
            </a:xfrm>
            <a:custGeom>
              <a:avLst/>
              <a:gdLst/>
              <a:ahLst/>
              <a:cxnLst/>
              <a:rect l="l" t="t" r="r" b="b"/>
              <a:pathLst>
                <a:path w="619759" h="212090">
                  <a:moveTo>
                    <a:pt x="0" y="211734"/>
                  </a:moveTo>
                  <a:lnTo>
                    <a:pt x="619353" y="211734"/>
                  </a:lnTo>
                  <a:lnTo>
                    <a:pt x="619353" y="0"/>
                  </a:lnTo>
                  <a:lnTo>
                    <a:pt x="0" y="0"/>
                  </a:lnTo>
                  <a:lnTo>
                    <a:pt x="0" y="211734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40147" y="1497178"/>
              <a:ext cx="1237615" cy="0"/>
            </a:xfrm>
            <a:custGeom>
              <a:avLst/>
              <a:gdLst/>
              <a:ahLst/>
              <a:cxnLst/>
              <a:rect l="l" t="t" r="r" b="b"/>
              <a:pathLst>
                <a:path w="1237615">
                  <a:moveTo>
                    <a:pt x="123731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84274" y="6082582"/>
            <a:ext cx="635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10" dirty="0">
                <a:solidFill>
                  <a:srgbClr val="0059A6"/>
                </a:solidFill>
                <a:latin typeface="Liberation Serif"/>
                <a:cs typeface="Liberation Serif"/>
              </a:rPr>
              <a:t>15%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6154" y="6477250"/>
            <a:ext cx="8521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Ragazzo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99742" y="3691577"/>
            <a:ext cx="922655" cy="8801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0"/>
              </a:spcBef>
            </a:pPr>
            <a:r>
              <a:rPr sz="2000" b="1" spc="-10" dirty="0">
                <a:solidFill>
                  <a:srgbClr val="2F753A"/>
                </a:solidFill>
                <a:latin typeface="Roboto"/>
                <a:cs typeface="Roboto"/>
              </a:rPr>
              <a:t>VALORI </a:t>
            </a:r>
            <a:r>
              <a:rPr sz="2000" b="1" spc="-20" dirty="0">
                <a:solidFill>
                  <a:srgbClr val="2F753A"/>
                </a:solidFill>
                <a:latin typeface="Roboto"/>
                <a:cs typeface="Roboto"/>
              </a:rPr>
              <a:t>2022 </a:t>
            </a:r>
            <a:r>
              <a:rPr sz="2000" b="1" spc="-10" dirty="0">
                <a:solidFill>
                  <a:srgbClr val="2F753A"/>
                </a:solidFill>
                <a:latin typeface="Roboto"/>
                <a:cs typeface="Roboto"/>
              </a:rPr>
              <a:t>TOTALI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47287" y="1257943"/>
            <a:ext cx="500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4" dirty="0">
                <a:solidFill>
                  <a:srgbClr val="0059A6"/>
                </a:solidFill>
                <a:latin typeface="Liberation Serif"/>
                <a:cs typeface="Liberation Serif"/>
              </a:rPr>
              <a:t>4%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33854" y="1661373"/>
            <a:ext cx="162813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E-Corsa/E-gravel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39509" y="3785538"/>
            <a:ext cx="1391285" cy="141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sz="3000" b="1" u="sng" baseline="43055" dirty="0">
                <a:solidFill>
                  <a:srgbClr val="2F753A"/>
                </a:solidFill>
                <a:uFill>
                  <a:solidFill>
                    <a:srgbClr val="414042"/>
                  </a:solidFill>
                </a:uFill>
                <a:latin typeface="Roboto"/>
                <a:cs typeface="Roboto"/>
              </a:rPr>
              <a:t>	</a:t>
            </a:r>
            <a:r>
              <a:rPr sz="3000" b="1" spc="-82" baseline="43055" dirty="0">
                <a:solidFill>
                  <a:srgbClr val="2F753A"/>
                </a:solidFill>
                <a:latin typeface="Roboto"/>
                <a:cs typeface="Roboto"/>
              </a:rPr>
              <a:t> </a:t>
            </a:r>
            <a:r>
              <a:rPr sz="2800" b="1" spc="-75" dirty="0">
                <a:solidFill>
                  <a:srgbClr val="0059A6"/>
                </a:solidFill>
                <a:latin typeface="Liberation Serif"/>
                <a:cs typeface="Liberation Serif"/>
              </a:rPr>
              <a:t>19%</a:t>
            </a:r>
            <a:endParaRPr sz="2800">
              <a:latin typeface="Liberation Serif"/>
              <a:cs typeface="Liberation Serif"/>
            </a:endParaRPr>
          </a:p>
          <a:p>
            <a:pPr marL="692150">
              <a:lnSpc>
                <a:spcPct val="100000"/>
              </a:lnSpc>
              <a:spcBef>
                <a:spcPts val="45"/>
              </a:spcBef>
            </a:pPr>
            <a:r>
              <a:rPr sz="1700" b="1" spc="-10" dirty="0">
                <a:solidFill>
                  <a:srgbClr val="414042"/>
                </a:solidFill>
                <a:latin typeface="Roboto"/>
                <a:cs typeface="Roboto"/>
              </a:rPr>
              <a:t>EBIKE</a:t>
            </a:r>
            <a:endParaRPr sz="1700">
              <a:latin typeface="Roboto"/>
              <a:cs typeface="Roboto"/>
            </a:endParaRPr>
          </a:p>
          <a:p>
            <a:pPr marL="527685" marR="48260" indent="199390" algn="r">
              <a:lnSpc>
                <a:spcPct val="100000"/>
              </a:lnSpc>
              <a:spcBef>
                <a:spcPts val="810"/>
              </a:spcBef>
            </a:pPr>
            <a:r>
              <a:rPr sz="1300" b="0" i="1" dirty="0">
                <a:solidFill>
                  <a:srgbClr val="414042"/>
                </a:solidFill>
                <a:latin typeface="Roboto"/>
                <a:cs typeface="Roboto"/>
              </a:rPr>
              <a:t>nel </a:t>
            </a:r>
            <a:r>
              <a:rPr sz="1300" b="0" i="1" spc="-20" dirty="0">
                <a:solidFill>
                  <a:srgbClr val="414042"/>
                </a:solidFill>
                <a:latin typeface="Roboto"/>
                <a:cs typeface="Roboto"/>
              </a:rPr>
              <a:t>2019 </a:t>
            </a:r>
            <a:r>
              <a:rPr sz="1300" b="0" i="1" dirty="0">
                <a:solidFill>
                  <a:srgbClr val="414042"/>
                </a:solidFill>
                <a:latin typeface="Roboto"/>
                <a:cs typeface="Roboto"/>
              </a:rPr>
              <a:t>erano </a:t>
            </a:r>
            <a:r>
              <a:rPr sz="1300" b="0" i="1" spc="-10" dirty="0">
                <a:solidFill>
                  <a:srgbClr val="414042"/>
                </a:solidFill>
                <a:latin typeface="Roboto"/>
                <a:cs typeface="Roboto"/>
              </a:rPr>
              <a:t>l'11%</a:t>
            </a:r>
            <a:endParaRPr sz="1300">
              <a:latin typeface="Roboto"/>
              <a:cs typeface="Roboto"/>
            </a:endParaRPr>
          </a:p>
          <a:p>
            <a:pPr marR="48260" algn="r">
              <a:lnSpc>
                <a:spcPct val="100000"/>
              </a:lnSpc>
            </a:pPr>
            <a:r>
              <a:rPr sz="1300" b="0" i="1" dirty="0">
                <a:solidFill>
                  <a:srgbClr val="414042"/>
                </a:solidFill>
                <a:latin typeface="Roboto"/>
                <a:cs typeface="Roboto"/>
              </a:rPr>
              <a:t>del</a:t>
            </a:r>
            <a:r>
              <a:rPr sz="1300" b="0" i="1" spc="-1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300" b="0" i="1" dirty="0">
                <a:solidFill>
                  <a:srgbClr val="414042"/>
                </a:solidFill>
                <a:latin typeface="Roboto"/>
                <a:cs typeface="Roboto"/>
              </a:rPr>
              <a:t>totale</a:t>
            </a:r>
            <a:r>
              <a:rPr sz="1300" b="0" i="1" spc="-10" dirty="0">
                <a:solidFill>
                  <a:srgbClr val="414042"/>
                </a:solidFill>
                <a:latin typeface="Roboto"/>
                <a:cs typeface="Roboto"/>
              </a:rPr>
              <a:t> venduto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81219" y="2984346"/>
            <a:ext cx="68262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0059A6"/>
                </a:solidFill>
                <a:latin typeface="Liberation Serif"/>
                <a:cs typeface="Liberation Serif"/>
              </a:rPr>
              <a:t>52%</a:t>
            </a:r>
            <a:endParaRPr sz="2800">
              <a:latin typeface="Liberation Serif"/>
              <a:cs typeface="Liberation Serif"/>
            </a:endParaRPr>
          </a:p>
          <a:p>
            <a:pPr marL="149225">
              <a:lnSpc>
                <a:spcPts val="1950"/>
              </a:lnSpc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E-</a:t>
            </a:r>
            <a:r>
              <a:rPr sz="1700" spc="-20" dirty="0">
                <a:solidFill>
                  <a:srgbClr val="414042"/>
                </a:solidFill>
                <a:latin typeface="Roboto"/>
                <a:cs typeface="Roboto"/>
              </a:rPr>
              <a:t>city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140143" y="3223583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113007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264860" y="4521927"/>
            <a:ext cx="69913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0"/>
              </a:lnSpc>
              <a:spcBef>
                <a:spcPts val="100"/>
              </a:spcBef>
            </a:pPr>
            <a:r>
              <a:rPr sz="2800" b="1" spc="-90" dirty="0">
                <a:solidFill>
                  <a:srgbClr val="0059A6"/>
                </a:solidFill>
                <a:latin typeface="Liberation Serif"/>
                <a:cs typeface="Liberation Serif"/>
              </a:rPr>
              <a:t>43%</a:t>
            </a:r>
            <a:endParaRPr sz="2800">
              <a:latin typeface="Liberation Serif"/>
              <a:cs typeface="Liberation Serif"/>
            </a:endParaRPr>
          </a:p>
          <a:p>
            <a:pPr marL="122555">
              <a:lnSpc>
                <a:spcPts val="1950"/>
              </a:lnSpc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E-</a:t>
            </a:r>
            <a:r>
              <a:rPr sz="1700" spc="-25" dirty="0">
                <a:solidFill>
                  <a:srgbClr val="414042"/>
                </a:solidFill>
                <a:latin typeface="Roboto"/>
                <a:cs typeface="Roboto"/>
              </a:rPr>
              <a:t>mtb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140152" y="4761162"/>
            <a:ext cx="1087120" cy="0"/>
          </a:xfrm>
          <a:custGeom>
            <a:avLst/>
            <a:gdLst/>
            <a:ahLst/>
            <a:cxnLst/>
            <a:rect l="l" t="t" r="r" b="b"/>
            <a:pathLst>
              <a:path w="1087120">
                <a:moveTo>
                  <a:pt x="108671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208436" y="6018803"/>
            <a:ext cx="75501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ts val="3270"/>
              </a:lnSpc>
              <a:spcBef>
                <a:spcPts val="100"/>
              </a:spcBef>
            </a:pPr>
            <a:r>
              <a:rPr sz="2800" b="1" spc="-445" dirty="0">
                <a:solidFill>
                  <a:srgbClr val="0059A6"/>
                </a:solidFill>
                <a:latin typeface="Liberation Serif"/>
                <a:cs typeface="Liberation Serif"/>
              </a:rPr>
              <a:t>1%</a:t>
            </a:r>
            <a:endParaRPr sz="2800">
              <a:latin typeface="Liberation Serif"/>
              <a:cs typeface="Liberation Serif"/>
            </a:endParaRPr>
          </a:p>
          <a:p>
            <a:pPr marL="12700">
              <a:lnSpc>
                <a:spcPts val="1950"/>
              </a:lnSpc>
            </a:pPr>
            <a:r>
              <a:rPr sz="1700" spc="-10" dirty="0">
                <a:solidFill>
                  <a:srgbClr val="414042"/>
                </a:solidFill>
                <a:latin typeface="Roboto"/>
                <a:cs typeface="Roboto"/>
              </a:rPr>
              <a:t>E-cargo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40153" y="6258036"/>
            <a:ext cx="1308735" cy="400050"/>
          </a:xfrm>
          <a:custGeom>
            <a:avLst/>
            <a:gdLst/>
            <a:ahLst/>
            <a:cxnLst/>
            <a:rect l="l" t="t" r="r" b="b"/>
            <a:pathLst>
              <a:path w="1308734" h="400050">
                <a:moveTo>
                  <a:pt x="1308480" y="0"/>
                </a:moveTo>
                <a:lnTo>
                  <a:pt x="153225" y="0"/>
                </a:lnTo>
                <a:lnTo>
                  <a:pt x="139209" y="2828"/>
                </a:lnTo>
                <a:lnTo>
                  <a:pt x="127765" y="10544"/>
                </a:lnTo>
                <a:lnTo>
                  <a:pt x="120049" y="21988"/>
                </a:lnTo>
                <a:lnTo>
                  <a:pt x="117220" y="36004"/>
                </a:lnTo>
                <a:lnTo>
                  <a:pt x="117220" y="364020"/>
                </a:lnTo>
                <a:lnTo>
                  <a:pt x="114392" y="378036"/>
                </a:lnTo>
                <a:lnTo>
                  <a:pt x="106676" y="389480"/>
                </a:lnTo>
                <a:lnTo>
                  <a:pt x="95232" y="397195"/>
                </a:lnTo>
                <a:lnTo>
                  <a:pt x="81216" y="400024"/>
                </a:lnTo>
                <a:lnTo>
                  <a:pt x="0" y="400024"/>
                </a:lnTo>
              </a:path>
            </a:pathLst>
          </a:custGeom>
          <a:ln w="952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61" y="0"/>
            <a:ext cx="10295890" cy="7404100"/>
            <a:chOff x="247661" y="0"/>
            <a:chExt cx="10295890" cy="7404100"/>
          </a:xfrm>
        </p:grpSpPr>
        <p:sp>
          <p:nvSpPr>
            <p:cNvPr id="3" name="object 3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503" y="6923092"/>
              <a:ext cx="881606" cy="4803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72547" y="0"/>
              <a:ext cx="3347085" cy="586105"/>
            </a:xfrm>
            <a:custGeom>
              <a:avLst/>
              <a:gdLst/>
              <a:ahLst/>
              <a:cxnLst/>
              <a:rect l="l" t="t" r="r" b="b"/>
              <a:pathLst>
                <a:path w="3347084" h="586105">
                  <a:moveTo>
                    <a:pt x="3346894" y="0"/>
                  </a:moveTo>
                  <a:lnTo>
                    <a:pt x="0" y="0"/>
                  </a:lnTo>
                  <a:lnTo>
                    <a:pt x="0" y="586041"/>
                  </a:lnTo>
                  <a:lnTo>
                    <a:pt x="3346894" y="586041"/>
                  </a:lnTo>
                  <a:lnTo>
                    <a:pt x="3346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0661" y="20551"/>
            <a:ext cx="3131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0059A6"/>
                </a:solidFill>
              </a:rPr>
              <a:t>Import</a:t>
            </a:r>
            <a:r>
              <a:rPr spc="5" dirty="0">
                <a:solidFill>
                  <a:srgbClr val="0059A6"/>
                </a:solidFill>
              </a:rPr>
              <a:t> </a:t>
            </a:r>
            <a:r>
              <a:rPr spc="70" dirty="0">
                <a:solidFill>
                  <a:srgbClr val="0059A6"/>
                </a:solidFill>
              </a:rPr>
              <a:t>parti</a:t>
            </a:r>
            <a:r>
              <a:rPr spc="5" dirty="0">
                <a:solidFill>
                  <a:srgbClr val="0059A6"/>
                </a:solidFill>
              </a:rPr>
              <a:t> </a:t>
            </a:r>
            <a:r>
              <a:rPr spc="85" dirty="0">
                <a:solidFill>
                  <a:srgbClr val="0059A6"/>
                </a:solidFill>
              </a:rPr>
              <a:t>bici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66218" y="1782543"/>
            <a:ext cx="2284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59A6"/>
                </a:solidFill>
                <a:latin typeface="Roboto"/>
                <a:cs typeface="Roboto"/>
              </a:rPr>
              <a:t>BICI</a:t>
            </a:r>
            <a:r>
              <a:rPr sz="2000" b="1" spc="-20" dirty="0">
                <a:solidFill>
                  <a:srgbClr val="0059A6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0059A6"/>
                </a:solidFill>
                <a:latin typeface="Roboto"/>
                <a:cs typeface="Roboto"/>
              </a:rPr>
              <a:t>TRADIZIONALI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3030" y="1782543"/>
            <a:ext cx="1603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59A6"/>
                </a:solidFill>
                <a:latin typeface="Roboto"/>
                <a:cs typeface="Roboto"/>
              </a:rPr>
              <a:t>EBIKE </a:t>
            </a:r>
            <a:r>
              <a:rPr sz="2000" b="1" spc="-10" dirty="0">
                <a:solidFill>
                  <a:srgbClr val="0059A6"/>
                </a:solidFill>
                <a:latin typeface="Roboto"/>
                <a:cs typeface="Roboto"/>
              </a:rPr>
              <a:t>(EPAC)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49617" y="941599"/>
            <a:ext cx="6272530" cy="4637405"/>
            <a:chOff x="3849617" y="941599"/>
            <a:chExt cx="6272530" cy="4637405"/>
          </a:xfrm>
        </p:grpSpPr>
        <p:sp>
          <p:nvSpPr>
            <p:cNvPr id="10" name="object 10"/>
            <p:cNvSpPr/>
            <p:nvPr/>
          </p:nvSpPr>
          <p:spPr>
            <a:xfrm>
              <a:off x="5221452" y="953566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1452" y="953566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7168" y="953566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7168" y="953566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9617" y="941599"/>
              <a:ext cx="168910" cy="16890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875865" y="5110569"/>
              <a:ext cx="939165" cy="461645"/>
            </a:xfrm>
            <a:custGeom>
              <a:avLst/>
              <a:gdLst/>
              <a:ahLst/>
              <a:cxnLst/>
              <a:rect l="l" t="t" r="r" b="b"/>
              <a:pathLst>
                <a:path w="939165" h="461645">
                  <a:moveTo>
                    <a:pt x="938926" y="0"/>
                  </a:moveTo>
                  <a:lnTo>
                    <a:pt x="0" y="0"/>
                  </a:lnTo>
                  <a:lnTo>
                    <a:pt x="2002" y="39649"/>
                  </a:lnTo>
                  <a:lnTo>
                    <a:pt x="9122" y="86305"/>
                  </a:lnTo>
                  <a:lnTo>
                    <a:pt x="20701" y="131336"/>
                  </a:lnTo>
                  <a:lnTo>
                    <a:pt x="36502" y="174507"/>
                  </a:lnTo>
                  <a:lnTo>
                    <a:pt x="56288" y="215582"/>
                  </a:lnTo>
                  <a:lnTo>
                    <a:pt x="79825" y="254325"/>
                  </a:lnTo>
                  <a:lnTo>
                    <a:pt x="106875" y="290498"/>
                  </a:lnTo>
                  <a:lnTo>
                    <a:pt x="137202" y="323867"/>
                  </a:lnTo>
                  <a:lnTo>
                    <a:pt x="170571" y="354194"/>
                  </a:lnTo>
                  <a:lnTo>
                    <a:pt x="206744" y="381244"/>
                  </a:lnTo>
                  <a:lnTo>
                    <a:pt x="245487" y="404780"/>
                  </a:lnTo>
                  <a:lnTo>
                    <a:pt x="286562" y="424567"/>
                  </a:lnTo>
                  <a:lnTo>
                    <a:pt x="329733" y="440368"/>
                  </a:lnTo>
                  <a:lnTo>
                    <a:pt x="374764" y="451947"/>
                  </a:lnTo>
                  <a:lnTo>
                    <a:pt x="421420" y="459067"/>
                  </a:lnTo>
                  <a:lnTo>
                    <a:pt x="469463" y="461493"/>
                  </a:lnTo>
                  <a:lnTo>
                    <a:pt x="517506" y="459067"/>
                  </a:lnTo>
                  <a:lnTo>
                    <a:pt x="564162" y="451947"/>
                  </a:lnTo>
                  <a:lnTo>
                    <a:pt x="609193" y="440368"/>
                  </a:lnTo>
                  <a:lnTo>
                    <a:pt x="652364" y="424567"/>
                  </a:lnTo>
                  <a:lnTo>
                    <a:pt x="693439" y="404780"/>
                  </a:lnTo>
                  <a:lnTo>
                    <a:pt x="732182" y="381244"/>
                  </a:lnTo>
                  <a:lnTo>
                    <a:pt x="768355" y="354194"/>
                  </a:lnTo>
                  <a:lnTo>
                    <a:pt x="801724" y="323867"/>
                  </a:lnTo>
                  <a:lnTo>
                    <a:pt x="832051" y="290498"/>
                  </a:lnTo>
                  <a:lnTo>
                    <a:pt x="859101" y="254325"/>
                  </a:lnTo>
                  <a:lnTo>
                    <a:pt x="882637" y="215582"/>
                  </a:lnTo>
                  <a:lnTo>
                    <a:pt x="902424" y="174507"/>
                  </a:lnTo>
                  <a:lnTo>
                    <a:pt x="918225" y="131336"/>
                  </a:lnTo>
                  <a:lnTo>
                    <a:pt x="929804" y="86305"/>
                  </a:lnTo>
                  <a:lnTo>
                    <a:pt x="936924" y="39649"/>
                  </a:lnTo>
                  <a:lnTo>
                    <a:pt x="93892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75865" y="5110569"/>
              <a:ext cx="939165" cy="461645"/>
            </a:xfrm>
            <a:custGeom>
              <a:avLst/>
              <a:gdLst/>
              <a:ahLst/>
              <a:cxnLst/>
              <a:rect l="l" t="t" r="r" b="b"/>
              <a:pathLst>
                <a:path w="939165" h="461645">
                  <a:moveTo>
                    <a:pt x="0" y="0"/>
                  </a:moveTo>
                  <a:lnTo>
                    <a:pt x="2002" y="39649"/>
                  </a:lnTo>
                  <a:lnTo>
                    <a:pt x="9122" y="86305"/>
                  </a:lnTo>
                  <a:lnTo>
                    <a:pt x="20701" y="131336"/>
                  </a:lnTo>
                  <a:lnTo>
                    <a:pt x="36502" y="174507"/>
                  </a:lnTo>
                  <a:lnTo>
                    <a:pt x="56288" y="215582"/>
                  </a:lnTo>
                  <a:lnTo>
                    <a:pt x="79825" y="254325"/>
                  </a:lnTo>
                  <a:lnTo>
                    <a:pt x="106875" y="290498"/>
                  </a:lnTo>
                  <a:lnTo>
                    <a:pt x="137202" y="323867"/>
                  </a:lnTo>
                  <a:lnTo>
                    <a:pt x="170571" y="354194"/>
                  </a:lnTo>
                  <a:lnTo>
                    <a:pt x="206744" y="381244"/>
                  </a:lnTo>
                  <a:lnTo>
                    <a:pt x="245487" y="404780"/>
                  </a:lnTo>
                  <a:lnTo>
                    <a:pt x="286562" y="424567"/>
                  </a:lnTo>
                  <a:lnTo>
                    <a:pt x="329733" y="440368"/>
                  </a:lnTo>
                  <a:lnTo>
                    <a:pt x="374764" y="451947"/>
                  </a:lnTo>
                  <a:lnTo>
                    <a:pt x="421420" y="459067"/>
                  </a:lnTo>
                  <a:lnTo>
                    <a:pt x="469463" y="461493"/>
                  </a:lnTo>
                  <a:lnTo>
                    <a:pt x="517506" y="459067"/>
                  </a:lnTo>
                  <a:lnTo>
                    <a:pt x="564162" y="451947"/>
                  </a:lnTo>
                  <a:lnTo>
                    <a:pt x="609193" y="440368"/>
                  </a:lnTo>
                  <a:lnTo>
                    <a:pt x="652364" y="424567"/>
                  </a:lnTo>
                  <a:lnTo>
                    <a:pt x="693439" y="404780"/>
                  </a:lnTo>
                  <a:lnTo>
                    <a:pt x="732182" y="381244"/>
                  </a:lnTo>
                  <a:lnTo>
                    <a:pt x="768355" y="354194"/>
                  </a:lnTo>
                  <a:lnTo>
                    <a:pt x="801724" y="323867"/>
                  </a:lnTo>
                  <a:lnTo>
                    <a:pt x="832051" y="290498"/>
                  </a:lnTo>
                  <a:lnTo>
                    <a:pt x="859101" y="254325"/>
                  </a:lnTo>
                  <a:lnTo>
                    <a:pt x="882637" y="215582"/>
                  </a:lnTo>
                  <a:lnTo>
                    <a:pt x="902424" y="174507"/>
                  </a:lnTo>
                  <a:lnTo>
                    <a:pt x="918225" y="131336"/>
                  </a:lnTo>
                  <a:lnTo>
                    <a:pt x="929804" y="86305"/>
                  </a:lnTo>
                  <a:lnTo>
                    <a:pt x="936924" y="39649"/>
                  </a:lnTo>
                  <a:lnTo>
                    <a:pt x="938926" y="0"/>
                  </a:lnTo>
                </a:path>
              </a:pathLst>
            </a:custGeom>
            <a:ln w="1270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91055" y="5110569"/>
              <a:ext cx="894715" cy="439420"/>
            </a:xfrm>
            <a:custGeom>
              <a:avLst/>
              <a:gdLst/>
              <a:ahLst/>
              <a:cxnLst/>
              <a:rect l="l" t="t" r="r" b="b"/>
              <a:pathLst>
                <a:path w="894715" h="439420">
                  <a:moveTo>
                    <a:pt x="894547" y="0"/>
                  </a:moveTo>
                  <a:lnTo>
                    <a:pt x="0" y="0"/>
                  </a:lnTo>
                  <a:lnTo>
                    <a:pt x="2175" y="40390"/>
                  </a:lnTo>
                  <a:lnTo>
                    <a:pt x="9874" y="87653"/>
                  </a:lnTo>
                  <a:lnTo>
                    <a:pt x="22373" y="133121"/>
                  </a:lnTo>
                  <a:lnTo>
                    <a:pt x="39398" y="176521"/>
                  </a:lnTo>
                  <a:lnTo>
                    <a:pt x="60676" y="217580"/>
                  </a:lnTo>
                  <a:lnTo>
                    <a:pt x="85933" y="256026"/>
                  </a:lnTo>
                  <a:lnTo>
                    <a:pt x="114898" y="291584"/>
                  </a:lnTo>
                  <a:lnTo>
                    <a:pt x="147295" y="323982"/>
                  </a:lnTo>
                  <a:lnTo>
                    <a:pt x="182854" y="352946"/>
                  </a:lnTo>
                  <a:lnTo>
                    <a:pt x="221299" y="378203"/>
                  </a:lnTo>
                  <a:lnTo>
                    <a:pt x="262358" y="399481"/>
                  </a:lnTo>
                  <a:lnTo>
                    <a:pt x="305758" y="416506"/>
                  </a:lnTo>
                  <a:lnTo>
                    <a:pt x="351227" y="429005"/>
                  </a:lnTo>
                  <a:lnTo>
                    <a:pt x="398489" y="436705"/>
                  </a:lnTo>
                  <a:lnTo>
                    <a:pt x="447273" y="439332"/>
                  </a:lnTo>
                  <a:lnTo>
                    <a:pt x="496057" y="436705"/>
                  </a:lnTo>
                  <a:lnTo>
                    <a:pt x="543320" y="429005"/>
                  </a:lnTo>
                  <a:lnTo>
                    <a:pt x="588788" y="416506"/>
                  </a:lnTo>
                  <a:lnTo>
                    <a:pt x="632188" y="399481"/>
                  </a:lnTo>
                  <a:lnTo>
                    <a:pt x="673248" y="378203"/>
                  </a:lnTo>
                  <a:lnTo>
                    <a:pt x="711693" y="352946"/>
                  </a:lnTo>
                  <a:lnTo>
                    <a:pt x="747251" y="323982"/>
                  </a:lnTo>
                  <a:lnTo>
                    <a:pt x="779649" y="291584"/>
                  </a:lnTo>
                  <a:lnTo>
                    <a:pt x="808613" y="256026"/>
                  </a:lnTo>
                  <a:lnTo>
                    <a:pt x="833871" y="217580"/>
                  </a:lnTo>
                  <a:lnTo>
                    <a:pt x="855149" y="176521"/>
                  </a:lnTo>
                  <a:lnTo>
                    <a:pt x="872173" y="133121"/>
                  </a:lnTo>
                  <a:lnTo>
                    <a:pt x="884672" y="87653"/>
                  </a:lnTo>
                  <a:lnTo>
                    <a:pt x="892372" y="40390"/>
                  </a:lnTo>
                  <a:lnTo>
                    <a:pt x="89454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91055" y="5110569"/>
              <a:ext cx="894715" cy="439420"/>
            </a:xfrm>
            <a:custGeom>
              <a:avLst/>
              <a:gdLst/>
              <a:ahLst/>
              <a:cxnLst/>
              <a:rect l="l" t="t" r="r" b="b"/>
              <a:pathLst>
                <a:path w="894715" h="439420">
                  <a:moveTo>
                    <a:pt x="0" y="0"/>
                  </a:moveTo>
                  <a:lnTo>
                    <a:pt x="2175" y="40390"/>
                  </a:lnTo>
                  <a:lnTo>
                    <a:pt x="9874" y="87653"/>
                  </a:lnTo>
                  <a:lnTo>
                    <a:pt x="22373" y="133121"/>
                  </a:lnTo>
                  <a:lnTo>
                    <a:pt x="39398" y="176521"/>
                  </a:lnTo>
                  <a:lnTo>
                    <a:pt x="60676" y="217580"/>
                  </a:lnTo>
                  <a:lnTo>
                    <a:pt x="85933" y="256026"/>
                  </a:lnTo>
                  <a:lnTo>
                    <a:pt x="114898" y="291584"/>
                  </a:lnTo>
                  <a:lnTo>
                    <a:pt x="147295" y="323982"/>
                  </a:lnTo>
                  <a:lnTo>
                    <a:pt x="182854" y="352946"/>
                  </a:lnTo>
                  <a:lnTo>
                    <a:pt x="221299" y="378203"/>
                  </a:lnTo>
                  <a:lnTo>
                    <a:pt x="262358" y="399481"/>
                  </a:lnTo>
                  <a:lnTo>
                    <a:pt x="305758" y="416506"/>
                  </a:lnTo>
                  <a:lnTo>
                    <a:pt x="351227" y="429005"/>
                  </a:lnTo>
                  <a:lnTo>
                    <a:pt x="398489" y="436705"/>
                  </a:lnTo>
                  <a:lnTo>
                    <a:pt x="447273" y="439332"/>
                  </a:lnTo>
                  <a:lnTo>
                    <a:pt x="496057" y="436705"/>
                  </a:lnTo>
                  <a:lnTo>
                    <a:pt x="543320" y="429005"/>
                  </a:lnTo>
                  <a:lnTo>
                    <a:pt x="588788" y="416506"/>
                  </a:lnTo>
                  <a:lnTo>
                    <a:pt x="632188" y="399481"/>
                  </a:lnTo>
                  <a:lnTo>
                    <a:pt x="673248" y="378203"/>
                  </a:lnTo>
                  <a:lnTo>
                    <a:pt x="711693" y="352946"/>
                  </a:lnTo>
                  <a:lnTo>
                    <a:pt x="747251" y="323982"/>
                  </a:lnTo>
                  <a:lnTo>
                    <a:pt x="779649" y="291584"/>
                  </a:lnTo>
                  <a:lnTo>
                    <a:pt x="808613" y="256026"/>
                  </a:lnTo>
                  <a:lnTo>
                    <a:pt x="833871" y="217580"/>
                  </a:lnTo>
                  <a:lnTo>
                    <a:pt x="855149" y="176521"/>
                  </a:lnTo>
                  <a:lnTo>
                    <a:pt x="872173" y="133121"/>
                  </a:lnTo>
                  <a:lnTo>
                    <a:pt x="884672" y="87653"/>
                  </a:lnTo>
                  <a:lnTo>
                    <a:pt x="892372" y="40390"/>
                  </a:lnTo>
                  <a:lnTo>
                    <a:pt x="894547" y="0"/>
                  </a:lnTo>
                </a:path>
              </a:pathLst>
            </a:custGeom>
            <a:ln w="1270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32082" y="5110569"/>
              <a:ext cx="798830" cy="391795"/>
            </a:xfrm>
            <a:custGeom>
              <a:avLst/>
              <a:gdLst/>
              <a:ahLst/>
              <a:cxnLst/>
              <a:rect l="l" t="t" r="r" b="b"/>
              <a:pathLst>
                <a:path w="798829" h="391795">
                  <a:moveTo>
                    <a:pt x="798496" y="0"/>
                  </a:moveTo>
                  <a:lnTo>
                    <a:pt x="0" y="0"/>
                  </a:lnTo>
                  <a:lnTo>
                    <a:pt x="2205" y="38223"/>
                  </a:lnTo>
                  <a:lnTo>
                    <a:pt x="10073" y="83260"/>
                  </a:lnTo>
                  <a:lnTo>
                    <a:pt x="22819" y="126418"/>
                  </a:lnTo>
                  <a:lnTo>
                    <a:pt x="40145" y="167397"/>
                  </a:lnTo>
                  <a:lnTo>
                    <a:pt x="61749" y="205897"/>
                  </a:lnTo>
                  <a:lnTo>
                    <a:pt x="87333" y="241617"/>
                  </a:lnTo>
                  <a:lnTo>
                    <a:pt x="116595" y="274259"/>
                  </a:lnTo>
                  <a:lnTo>
                    <a:pt x="149236" y="303521"/>
                  </a:lnTo>
                  <a:lnTo>
                    <a:pt x="184957" y="329104"/>
                  </a:lnTo>
                  <a:lnTo>
                    <a:pt x="223456" y="350709"/>
                  </a:lnTo>
                  <a:lnTo>
                    <a:pt x="264435" y="368034"/>
                  </a:lnTo>
                  <a:lnTo>
                    <a:pt x="307593" y="380781"/>
                  </a:lnTo>
                  <a:lnTo>
                    <a:pt x="352631" y="388649"/>
                  </a:lnTo>
                  <a:lnTo>
                    <a:pt x="399248" y="391338"/>
                  </a:lnTo>
                  <a:lnTo>
                    <a:pt x="445865" y="388649"/>
                  </a:lnTo>
                  <a:lnTo>
                    <a:pt x="490902" y="380781"/>
                  </a:lnTo>
                  <a:lnTo>
                    <a:pt x="534060" y="368034"/>
                  </a:lnTo>
                  <a:lnTo>
                    <a:pt x="575039" y="350709"/>
                  </a:lnTo>
                  <a:lnTo>
                    <a:pt x="613539" y="329104"/>
                  </a:lnTo>
                  <a:lnTo>
                    <a:pt x="649259" y="303521"/>
                  </a:lnTo>
                  <a:lnTo>
                    <a:pt x="681901" y="274259"/>
                  </a:lnTo>
                  <a:lnTo>
                    <a:pt x="711163" y="241617"/>
                  </a:lnTo>
                  <a:lnTo>
                    <a:pt x="736746" y="205897"/>
                  </a:lnTo>
                  <a:lnTo>
                    <a:pt x="758351" y="167397"/>
                  </a:lnTo>
                  <a:lnTo>
                    <a:pt x="775676" y="126418"/>
                  </a:lnTo>
                  <a:lnTo>
                    <a:pt x="788423" y="83260"/>
                  </a:lnTo>
                  <a:lnTo>
                    <a:pt x="796291" y="38223"/>
                  </a:lnTo>
                  <a:lnTo>
                    <a:pt x="79849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082" y="5110569"/>
              <a:ext cx="798830" cy="391795"/>
            </a:xfrm>
            <a:custGeom>
              <a:avLst/>
              <a:gdLst/>
              <a:ahLst/>
              <a:cxnLst/>
              <a:rect l="l" t="t" r="r" b="b"/>
              <a:pathLst>
                <a:path w="798829" h="391795">
                  <a:moveTo>
                    <a:pt x="0" y="0"/>
                  </a:moveTo>
                  <a:lnTo>
                    <a:pt x="2205" y="38223"/>
                  </a:lnTo>
                  <a:lnTo>
                    <a:pt x="10073" y="83260"/>
                  </a:lnTo>
                  <a:lnTo>
                    <a:pt x="22819" y="126418"/>
                  </a:lnTo>
                  <a:lnTo>
                    <a:pt x="40145" y="167397"/>
                  </a:lnTo>
                  <a:lnTo>
                    <a:pt x="61749" y="205897"/>
                  </a:lnTo>
                  <a:lnTo>
                    <a:pt x="87333" y="241617"/>
                  </a:lnTo>
                  <a:lnTo>
                    <a:pt x="116595" y="274259"/>
                  </a:lnTo>
                  <a:lnTo>
                    <a:pt x="149236" y="303521"/>
                  </a:lnTo>
                  <a:lnTo>
                    <a:pt x="184957" y="329104"/>
                  </a:lnTo>
                  <a:lnTo>
                    <a:pt x="223456" y="350709"/>
                  </a:lnTo>
                  <a:lnTo>
                    <a:pt x="264435" y="368034"/>
                  </a:lnTo>
                  <a:lnTo>
                    <a:pt x="307593" y="380781"/>
                  </a:lnTo>
                  <a:lnTo>
                    <a:pt x="352631" y="388649"/>
                  </a:lnTo>
                  <a:lnTo>
                    <a:pt x="399248" y="391338"/>
                  </a:lnTo>
                  <a:lnTo>
                    <a:pt x="445865" y="388649"/>
                  </a:lnTo>
                  <a:lnTo>
                    <a:pt x="490902" y="380781"/>
                  </a:lnTo>
                  <a:lnTo>
                    <a:pt x="534060" y="368034"/>
                  </a:lnTo>
                  <a:lnTo>
                    <a:pt x="575039" y="350709"/>
                  </a:lnTo>
                  <a:lnTo>
                    <a:pt x="613539" y="329104"/>
                  </a:lnTo>
                  <a:lnTo>
                    <a:pt x="649259" y="303521"/>
                  </a:lnTo>
                  <a:lnTo>
                    <a:pt x="681901" y="274259"/>
                  </a:lnTo>
                  <a:lnTo>
                    <a:pt x="711163" y="241617"/>
                  </a:lnTo>
                  <a:lnTo>
                    <a:pt x="736746" y="205897"/>
                  </a:lnTo>
                  <a:lnTo>
                    <a:pt x="758351" y="167397"/>
                  </a:lnTo>
                  <a:lnTo>
                    <a:pt x="775676" y="126418"/>
                  </a:lnTo>
                  <a:lnTo>
                    <a:pt x="788423" y="83260"/>
                  </a:lnTo>
                  <a:lnTo>
                    <a:pt x="796291" y="38223"/>
                  </a:lnTo>
                  <a:lnTo>
                    <a:pt x="798496" y="0"/>
                  </a:lnTo>
                </a:path>
              </a:pathLst>
            </a:custGeom>
            <a:ln w="12699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73092" y="5110569"/>
              <a:ext cx="702945" cy="343535"/>
            </a:xfrm>
            <a:custGeom>
              <a:avLst/>
              <a:gdLst/>
              <a:ahLst/>
              <a:cxnLst/>
              <a:rect l="l" t="t" r="r" b="b"/>
              <a:pathLst>
                <a:path w="702945" h="343535">
                  <a:moveTo>
                    <a:pt x="702476" y="0"/>
                  </a:moveTo>
                  <a:lnTo>
                    <a:pt x="0" y="0"/>
                  </a:lnTo>
                  <a:lnTo>
                    <a:pt x="2646" y="39344"/>
                  </a:lnTo>
                  <a:lnTo>
                    <a:pt x="12001" y="85130"/>
                  </a:lnTo>
                  <a:lnTo>
                    <a:pt x="27081" y="128544"/>
                  </a:lnTo>
                  <a:lnTo>
                    <a:pt x="47466" y="169168"/>
                  </a:lnTo>
                  <a:lnTo>
                    <a:pt x="72737" y="206583"/>
                  </a:lnTo>
                  <a:lnTo>
                    <a:pt x="102475" y="240369"/>
                  </a:lnTo>
                  <a:lnTo>
                    <a:pt x="136261" y="270107"/>
                  </a:lnTo>
                  <a:lnTo>
                    <a:pt x="173675" y="295378"/>
                  </a:lnTo>
                  <a:lnTo>
                    <a:pt x="214299" y="315763"/>
                  </a:lnTo>
                  <a:lnTo>
                    <a:pt x="257714" y="330842"/>
                  </a:lnTo>
                  <a:lnTo>
                    <a:pt x="303500" y="340197"/>
                  </a:lnTo>
                  <a:lnTo>
                    <a:pt x="351238" y="343409"/>
                  </a:lnTo>
                  <a:lnTo>
                    <a:pt x="398976" y="340197"/>
                  </a:lnTo>
                  <a:lnTo>
                    <a:pt x="444761" y="330842"/>
                  </a:lnTo>
                  <a:lnTo>
                    <a:pt x="488176" y="315763"/>
                  </a:lnTo>
                  <a:lnTo>
                    <a:pt x="528800" y="295378"/>
                  </a:lnTo>
                  <a:lnTo>
                    <a:pt x="566215" y="270107"/>
                  </a:lnTo>
                  <a:lnTo>
                    <a:pt x="600000" y="240369"/>
                  </a:lnTo>
                  <a:lnTo>
                    <a:pt x="629738" y="206583"/>
                  </a:lnTo>
                  <a:lnTo>
                    <a:pt x="655009" y="169168"/>
                  </a:lnTo>
                  <a:lnTo>
                    <a:pt x="675394" y="128544"/>
                  </a:lnTo>
                  <a:lnTo>
                    <a:pt x="690474" y="85130"/>
                  </a:lnTo>
                  <a:lnTo>
                    <a:pt x="699829" y="39344"/>
                  </a:lnTo>
                  <a:lnTo>
                    <a:pt x="70247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73092" y="5110569"/>
              <a:ext cx="702945" cy="343535"/>
            </a:xfrm>
            <a:custGeom>
              <a:avLst/>
              <a:gdLst/>
              <a:ahLst/>
              <a:cxnLst/>
              <a:rect l="l" t="t" r="r" b="b"/>
              <a:pathLst>
                <a:path w="702945" h="343535">
                  <a:moveTo>
                    <a:pt x="0" y="0"/>
                  </a:moveTo>
                  <a:lnTo>
                    <a:pt x="2646" y="39344"/>
                  </a:lnTo>
                  <a:lnTo>
                    <a:pt x="12001" y="85130"/>
                  </a:lnTo>
                  <a:lnTo>
                    <a:pt x="27081" y="128544"/>
                  </a:lnTo>
                  <a:lnTo>
                    <a:pt x="47466" y="169168"/>
                  </a:lnTo>
                  <a:lnTo>
                    <a:pt x="72737" y="206583"/>
                  </a:lnTo>
                  <a:lnTo>
                    <a:pt x="102475" y="240369"/>
                  </a:lnTo>
                  <a:lnTo>
                    <a:pt x="136261" y="270107"/>
                  </a:lnTo>
                  <a:lnTo>
                    <a:pt x="173675" y="295378"/>
                  </a:lnTo>
                  <a:lnTo>
                    <a:pt x="214299" y="315763"/>
                  </a:lnTo>
                  <a:lnTo>
                    <a:pt x="257714" y="330842"/>
                  </a:lnTo>
                  <a:lnTo>
                    <a:pt x="303500" y="340197"/>
                  </a:lnTo>
                  <a:lnTo>
                    <a:pt x="351238" y="343409"/>
                  </a:lnTo>
                  <a:lnTo>
                    <a:pt x="398976" y="340197"/>
                  </a:lnTo>
                  <a:lnTo>
                    <a:pt x="444761" y="330842"/>
                  </a:lnTo>
                  <a:lnTo>
                    <a:pt x="488176" y="315763"/>
                  </a:lnTo>
                  <a:lnTo>
                    <a:pt x="528800" y="295378"/>
                  </a:lnTo>
                  <a:lnTo>
                    <a:pt x="566215" y="270107"/>
                  </a:lnTo>
                  <a:lnTo>
                    <a:pt x="600000" y="240369"/>
                  </a:lnTo>
                  <a:lnTo>
                    <a:pt x="629738" y="206583"/>
                  </a:lnTo>
                  <a:lnTo>
                    <a:pt x="655009" y="169168"/>
                  </a:lnTo>
                  <a:lnTo>
                    <a:pt x="675394" y="128544"/>
                  </a:lnTo>
                  <a:lnTo>
                    <a:pt x="690474" y="85130"/>
                  </a:lnTo>
                  <a:lnTo>
                    <a:pt x="699829" y="39344"/>
                  </a:lnTo>
                  <a:lnTo>
                    <a:pt x="702476" y="0"/>
                  </a:lnTo>
                </a:path>
              </a:pathLst>
            </a:custGeom>
            <a:ln w="12699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75865" y="5110569"/>
              <a:ext cx="939165" cy="461645"/>
            </a:xfrm>
            <a:custGeom>
              <a:avLst/>
              <a:gdLst/>
              <a:ahLst/>
              <a:cxnLst/>
              <a:rect l="l" t="t" r="r" b="b"/>
              <a:pathLst>
                <a:path w="939165" h="461645">
                  <a:moveTo>
                    <a:pt x="938926" y="0"/>
                  </a:moveTo>
                  <a:lnTo>
                    <a:pt x="0" y="0"/>
                  </a:lnTo>
                  <a:lnTo>
                    <a:pt x="2002" y="39649"/>
                  </a:lnTo>
                  <a:lnTo>
                    <a:pt x="9122" y="86305"/>
                  </a:lnTo>
                  <a:lnTo>
                    <a:pt x="20701" y="131336"/>
                  </a:lnTo>
                  <a:lnTo>
                    <a:pt x="36502" y="174507"/>
                  </a:lnTo>
                  <a:lnTo>
                    <a:pt x="56288" y="215582"/>
                  </a:lnTo>
                  <a:lnTo>
                    <a:pt x="79825" y="254325"/>
                  </a:lnTo>
                  <a:lnTo>
                    <a:pt x="106875" y="290498"/>
                  </a:lnTo>
                  <a:lnTo>
                    <a:pt x="137202" y="323867"/>
                  </a:lnTo>
                  <a:lnTo>
                    <a:pt x="170571" y="354194"/>
                  </a:lnTo>
                  <a:lnTo>
                    <a:pt x="206744" y="381244"/>
                  </a:lnTo>
                  <a:lnTo>
                    <a:pt x="245487" y="404780"/>
                  </a:lnTo>
                  <a:lnTo>
                    <a:pt x="286562" y="424567"/>
                  </a:lnTo>
                  <a:lnTo>
                    <a:pt x="329733" y="440368"/>
                  </a:lnTo>
                  <a:lnTo>
                    <a:pt x="374764" y="451947"/>
                  </a:lnTo>
                  <a:lnTo>
                    <a:pt x="421420" y="459067"/>
                  </a:lnTo>
                  <a:lnTo>
                    <a:pt x="469463" y="461493"/>
                  </a:lnTo>
                  <a:lnTo>
                    <a:pt x="517506" y="459067"/>
                  </a:lnTo>
                  <a:lnTo>
                    <a:pt x="564162" y="451947"/>
                  </a:lnTo>
                  <a:lnTo>
                    <a:pt x="609193" y="440368"/>
                  </a:lnTo>
                  <a:lnTo>
                    <a:pt x="652364" y="424567"/>
                  </a:lnTo>
                  <a:lnTo>
                    <a:pt x="693439" y="404780"/>
                  </a:lnTo>
                  <a:lnTo>
                    <a:pt x="732182" y="381244"/>
                  </a:lnTo>
                  <a:lnTo>
                    <a:pt x="768355" y="354194"/>
                  </a:lnTo>
                  <a:lnTo>
                    <a:pt x="801724" y="323867"/>
                  </a:lnTo>
                  <a:lnTo>
                    <a:pt x="832051" y="290498"/>
                  </a:lnTo>
                  <a:lnTo>
                    <a:pt x="859101" y="254325"/>
                  </a:lnTo>
                  <a:lnTo>
                    <a:pt x="882637" y="215582"/>
                  </a:lnTo>
                  <a:lnTo>
                    <a:pt x="902424" y="174507"/>
                  </a:lnTo>
                  <a:lnTo>
                    <a:pt x="918225" y="131336"/>
                  </a:lnTo>
                  <a:lnTo>
                    <a:pt x="929804" y="86305"/>
                  </a:lnTo>
                  <a:lnTo>
                    <a:pt x="936924" y="39649"/>
                  </a:lnTo>
                  <a:lnTo>
                    <a:pt x="93892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75865" y="5110569"/>
              <a:ext cx="939165" cy="461645"/>
            </a:xfrm>
            <a:custGeom>
              <a:avLst/>
              <a:gdLst/>
              <a:ahLst/>
              <a:cxnLst/>
              <a:rect l="l" t="t" r="r" b="b"/>
              <a:pathLst>
                <a:path w="939165" h="461645">
                  <a:moveTo>
                    <a:pt x="0" y="0"/>
                  </a:moveTo>
                  <a:lnTo>
                    <a:pt x="2002" y="39649"/>
                  </a:lnTo>
                  <a:lnTo>
                    <a:pt x="9122" y="86305"/>
                  </a:lnTo>
                  <a:lnTo>
                    <a:pt x="20701" y="131336"/>
                  </a:lnTo>
                  <a:lnTo>
                    <a:pt x="36502" y="174507"/>
                  </a:lnTo>
                  <a:lnTo>
                    <a:pt x="56288" y="215582"/>
                  </a:lnTo>
                  <a:lnTo>
                    <a:pt x="79825" y="254325"/>
                  </a:lnTo>
                  <a:lnTo>
                    <a:pt x="106875" y="290498"/>
                  </a:lnTo>
                  <a:lnTo>
                    <a:pt x="137202" y="323867"/>
                  </a:lnTo>
                  <a:lnTo>
                    <a:pt x="170571" y="354194"/>
                  </a:lnTo>
                  <a:lnTo>
                    <a:pt x="206744" y="381244"/>
                  </a:lnTo>
                  <a:lnTo>
                    <a:pt x="245487" y="404780"/>
                  </a:lnTo>
                  <a:lnTo>
                    <a:pt x="286562" y="424567"/>
                  </a:lnTo>
                  <a:lnTo>
                    <a:pt x="329733" y="440368"/>
                  </a:lnTo>
                  <a:lnTo>
                    <a:pt x="374764" y="451947"/>
                  </a:lnTo>
                  <a:lnTo>
                    <a:pt x="421420" y="459067"/>
                  </a:lnTo>
                  <a:lnTo>
                    <a:pt x="469463" y="461493"/>
                  </a:lnTo>
                  <a:lnTo>
                    <a:pt x="517506" y="459067"/>
                  </a:lnTo>
                  <a:lnTo>
                    <a:pt x="564162" y="451947"/>
                  </a:lnTo>
                  <a:lnTo>
                    <a:pt x="609193" y="440368"/>
                  </a:lnTo>
                  <a:lnTo>
                    <a:pt x="652364" y="424567"/>
                  </a:lnTo>
                  <a:lnTo>
                    <a:pt x="693439" y="404780"/>
                  </a:lnTo>
                  <a:lnTo>
                    <a:pt x="732182" y="381244"/>
                  </a:lnTo>
                  <a:lnTo>
                    <a:pt x="768355" y="354194"/>
                  </a:lnTo>
                  <a:lnTo>
                    <a:pt x="801724" y="323867"/>
                  </a:lnTo>
                  <a:lnTo>
                    <a:pt x="832051" y="290498"/>
                  </a:lnTo>
                  <a:lnTo>
                    <a:pt x="859101" y="254325"/>
                  </a:lnTo>
                  <a:lnTo>
                    <a:pt x="882637" y="215582"/>
                  </a:lnTo>
                  <a:lnTo>
                    <a:pt x="902424" y="174507"/>
                  </a:lnTo>
                  <a:lnTo>
                    <a:pt x="918225" y="131336"/>
                  </a:lnTo>
                  <a:lnTo>
                    <a:pt x="929804" y="86305"/>
                  </a:lnTo>
                  <a:lnTo>
                    <a:pt x="936924" y="39649"/>
                  </a:lnTo>
                  <a:lnTo>
                    <a:pt x="938926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91055" y="5110569"/>
              <a:ext cx="894715" cy="439420"/>
            </a:xfrm>
            <a:custGeom>
              <a:avLst/>
              <a:gdLst/>
              <a:ahLst/>
              <a:cxnLst/>
              <a:rect l="l" t="t" r="r" b="b"/>
              <a:pathLst>
                <a:path w="894715" h="439420">
                  <a:moveTo>
                    <a:pt x="894547" y="0"/>
                  </a:moveTo>
                  <a:lnTo>
                    <a:pt x="0" y="0"/>
                  </a:lnTo>
                  <a:lnTo>
                    <a:pt x="2175" y="40390"/>
                  </a:lnTo>
                  <a:lnTo>
                    <a:pt x="9874" y="87653"/>
                  </a:lnTo>
                  <a:lnTo>
                    <a:pt x="22373" y="133121"/>
                  </a:lnTo>
                  <a:lnTo>
                    <a:pt x="39398" y="176521"/>
                  </a:lnTo>
                  <a:lnTo>
                    <a:pt x="60676" y="217580"/>
                  </a:lnTo>
                  <a:lnTo>
                    <a:pt x="85933" y="256026"/>
                  </a:lnTo>
                  <a:lnTo>
                    <a:pt x="114898" y="291584"/>
                  </a:lnTo>
                  <a:lnTo>
                    <a:pt x="147295" y="323982"/>
                  </a:lnTo>
                  <a:lnTo>
                    <a:pt x="182854" y="352946"/>
                  </a:lnTo>
                  <a:lnTo>
                    <a:pt x="221299" y="378203"/>
                  </a:lnTo>
                  <a:lnTo>
                    <a:pt x="262358" y="399481"/>
                  </a:lnTo>
                  <a:lnTo>
                    <a:pt x="305758" y="416506"/>
                  </a:lnTo>
                  <a:lnTo>
                    <a:pt x="351227" y="429005"/>
                  </a:lnTo>
                  <a:lnTo>
                    <a:pt x="398489" y="436705"/>
                  </a:lnTo>
                  <a:lnTo>
                    <a:pt x="447273" y="439332"/>
                  </a:lnTo>
                  <a:lnTo>
                    <a:pt x="496057" y="436705"/>
                  </a:lnTo>
                  <a:lnTo>
                    <a:pt x="543320" y="429005"/>
                  </a:lnTo>
                  <a:lnTo>
                    <a:pt x="588788" y="416506"/>
                  </a:lnTo>
                  <a:lnTo>
                    <a:pt x="632188" y="399481"/>
                  </a:lnTo>
                  <a:lnTo>
                    <a:pt x="673248" y="378203"/>
                  </a:lnTo>
                  <a:lnTo>
                    <a:pt x="711693" y="352946"/>
                  </a:lnTo>
                  <a:lnTo>
                    <a:pt x="747251" y="323982"/>
                  </a:lnTo>
                  <a:lnTo>
                    <a:pt x="779649" y="291584"/>
                  </a:lnTo>
                  <a:lnTo>
                    <a:pt x="808613" y="256026"/>
                  </a:lnTo>
                  <a:lnTo>
                    <a:pt x="833871" y="217580"/>
                  </a:lnTo>
                  <a:lnTo>
                    <a:pt x="855149" y="176521"/>
                  </a:lnTo>
                  <a:lnTo>
                    <a:pt x="872173" y="133121"/>
                  </a:lnTo>
                  <a:lnTo>
                    <a:pt x="884672" y="87653"/>
                  </a:lnTo>
                  <a:lnTo>
                    <a:pt x="892372" y="40390"/>
                  </a:lnTo>
                  <a:lnTo>
                    <a:pt x="89454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1055" y="5110569"/>
              <a:ext cx="894715" cy="439420"/>
            </a:xfrm>
            <a:custGeom>
              <a:avLst/>
              <a:gdLst/>
              <a:ahLst/>
              <a:cxnLst/>
              <a:rect l="l" t="t" r="r" b="b"/>
              <a:pathLst>
                <a:path w="894715" h="439420">
                  <a:moveTo>
                    <a:pt x="0" y="0"/>
                  </a:moveTo>
                  <a:lnTo>
                    <a:pt x="2175" y="40390"/>
                  </a:lnTo>
                  <a:lnTo>
                    <a:pt x="9874" y="87653"/>
                  </a:lnTo>
                  <a:lnTo>
                    <a:pt x="22373" y="133121"/>
                  </a:lnTo>
                  <a:lnTo>
                    <a:pt x="39398" y="176521"/>
                  </a:lnTo>
                  <a:lnTo>
                    <a:pt x="60676" y="217580"/>
                  </a:lnTo>
                  <a:lnTo>
                    <a:pt x="85933" y="256026"/>
                  </a:lnTo>
                  <a:lnTo>
                    <a:pt x="114898" y="291584"/>
                  </a:lnTo>
                  <a:lnTo>
                    <a:pt x="147295" y="323982"/>
                  </a:lnTo>
                  <a:lnTo>
                    <a:pt x="182854" y="352946"/>
                  </a:lnTo>
                  <a:lnTo>
                    <a:pt x="221299" y="378203"/>
                  </a:lnTo>
                  <a:lnTo>
                    <a:pt x="262358" y="399481"/>
                  </a:lnTo>
                  <a:lnTo>
                    <a:pt x="305758" y="416506"/>
                  </a:lnTo>
                  <a:lnTo>
                    <a:pt x="351227" y="429005"/>
                  </a:lnTo>
                  <a:lnTo>
                    <a:pt x="398489" y="436705"/>
                  </a:lnTo>
                  <a:lnTo>
                    <a:pt x="447273" y="439332"/>
                  </a:lnTo>
                  <a:lnTo>
                    <a:pt x="496057" y="436705"/>
                  </a:lnTo>
                  <a:lnTo>
                    <a:pt x="543320" y="429005"/>
                  </a:lnTo>
                  <a:lnTo>
                    <a:pt x="588788" y="416506"/>
                  </a:lnTo>
                  <a:lnTo>
                    <a:pt x="632188" y="399481"/>
                  </a:lnTo>
                  <a:lnTo>
                    <a:pt x="673248" y="378203"/>
                  </a:lnTo>
                  <a:lnTo>
                    <a:pt x="711693" y="352946"/>
                  </a:lnTo>
                  <a:lnTo>
                    <a:pt x="747251" y="323982"/>
                  </a:lnTo>
                  <a:lnTo>
                    <a:pt x="779649" y="291584"/>
                  </a:lnTo>
                  <a:lnTo>
                    <a:pt x="808613" y="256026"/>
                  </a:lnTo>
                  <a:lnTo>
                    <a:pt x="833871" y="217580"/>
                  </a:lnTo>
                  <a:lnTo>
                    <a:pt x="855149" y="176521"/>
                  </a:lnTo>
                  <a:lnTo>
                    <a:pt x="872173" y="133121"/>
                  </a:lnTo>
                  <a:lnTo>
                    <a:pt x="884672" y="87653"/>
                  </a:lnTo>
                  <a:lnTo>
                    <a:pt x="892372" y="40390"/>
                  </a:lnTo>
                  <a:lnTo>
                    <a:pt x="894547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32082" y="5110569"/>
              <a:ext cx="798830" cy="391795"/>
            </a:xfrm>
            <a:custGeom>
              <a:avLst/>
              <a:gdLst/>
              <a:ahLst/>
              <a:cxnLst/>
              <a:rect l="l" t="t" r="r" b="b"/>
              <a:pathLst>
                <a:path w="798829" h="391795">
                  <a:moveTo>
                    <a:pt x="798496" y="0"/>
                  </a:moveTo>
                  <a:lnTo>
                    <a:pt x="0" y="0"/>
                  </a:lnTo>
                  <a:lnTo>
                    <a:pt x="2205" y="38223"/>
                  </a:lnTo>
                  <a:lnTo>
                    <a:pt x="10073" y="83260"/>
                  </a:lnTo>
                  <a:lnTo>
                    <a:pt x="22819" y="126418"/>
                  </a:lnTo>
                  <a:lnTo>
                    <a:pt x="40145" y="167397"/>
                  </a:lnTo>
                  <a:lnTo>
                    <a:pt x="61749" y="205897"/>
                  </a:lnTo>
                  <a:lnTo>
                    <a:pt x="87333" y="241617"/>
                  </a:lnTo>
                  <a:lnTo>
                    <a:pt x="116595" y="274259"/>
                  </a:lnTo>
                  <a:lnTo>
                    <a:pt x="149236" y="303521"/>
                  </a:lnTo>
                  <a:lnTo>
                    <a:pt x="184957" y="329104"/>
                  </a:lnTo>
                  <a:lnTo>
                    <a:pt x="223456" y="350709"/>
                  </a:lnTo>
                  <a:lnTo>
                    <a:pt x="264435" y="368034"/>
                  </a:lnTo>
                  <a:lnTo>
                    <a:pt x="307593" y="380781"/>
                  </a:lnTo>
                  <a:lnTo>
                    <a:pt x="352631" y="388649"/>
                  </a:lnTo>
                  <a:lnTo>
                    <a:pt x="399248" y="391338"/>
                  </a:lnTo>
                  <a:lnTo>
                    <a:pt x="445865" y="388649"/>
                  </a:lnTo>
                  <a:lnTo>
                    <a:pt x="490902" y="380781"/>
                  </a:lnTo>
                  <a:lnTo>
                    <a:pt x="534060" y="368034"/>
                  </a:lnTo>
                  <a:lnTo>
                    <a:pt x="575039" y="350709"/>
                  </a:lnTo>
                  <a:lnTo>
                    <a:pt x="613539" y="329104"/>
                  </a:lnTo>
                  <a:lnTo>
                    <a:pt x="649259" y="303521"/>
                  </a:lnTo>
                  <a:lnTo>
                    <a:pt x="681901" y="274259"/>
                  </a:lnTo>
                  <a:lnTo>
                    <a:pt x="711163" y="241617"/>
                  </a:lnTo>
                  <a:lnTo>
                    <a:pt x="736746" y="205897"/>
                  </a:lnTo>
                  <a:lnTo>
                    <a:pt x="758351" y="167397"/>
                  </a:lnTo>
                  <a:lnTo>
                    <a:pt x="775676" y="126418"/>
                  </a:lnTo>
                  <a:lnTo>
                    <a:pt x="788423" y="83260"/>
                  </a:lnTo>
                  <a:lnTo>
                    <a:pt x="796291" y="38223"/>
                  </a:lnTo>
                  <a:lnTo>
                    <a:pt x="79849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2082" y="5110569"/>
              <a:ext cx="798830" cy="391795"/>
            </a:xfrm>
            <a:custGeom>
              <a:avLst/>
              <a:gdLst/>
              <a:ahLst/>
              <a:cxnLst/>
              <a:rect l="l" t="t" r="r" b="b"/>
              <a:pathLst>
                <a:path w="798829" h="391795">
                  <a:moveTo>
                    <a:pt x="0" y="0"/>
                  </a:moveTo>
                  <a:lnTo>
                    <a:pt x="2205" y="38223"/>
                  </a:lnTo>
                  <a:lnTo>
                    <a:pt x="10073" y="83260"/>
                  </a:lnTo>
                  <a:lnTo>
                    <a:pt x="22819" y="126418"/>
                  </a:lnTo>
                  <a:lnTo>
                    <a:pt x="40145" y="167397"/>
                  </a:lnTo>
                  <a:lnTo>
                    <a:pt x="61749" y="205897"/>
                  </a:lnTo>
                  <a:lnTo>
                    <a:pt x="87333" y="241617"/>
                  </a:lnTo>
                  <a:lnTo>
                    <a:pt x="116595" y="274259"/>
                  </a:lnTo>
                  <a:lnTo>
                    <a:pt x="149236" y="303521"/>
                  </a:lnTo>
                  <a:lnTo>
                    <a:pt x="184957" y="329104"/>
                  </a:lnTo>
                  <a:lnTo>
                    <a:pt x="223456" y="350709"/>
                  </a:lnTo>
                  <a:lnTo>
                    <a:pt x="264435" y="368034"/>
                  </a:lnTo>
                  <a:lnTo>
                    <a:pt x="307593" y="380781"/>
                  </a:lnTo>
                  <a:lnTo>
                    <a:pt x="352631" y="388649"/>
                  </a:lnTo>
                  <a:lnTo>
                    <a:pt x="399248" y="391338"/>
                  </a:lnTo>
                  <a:lnTo>
                    <a:pt x="445865" y="388649"/>
                  </a:lnTo>
                  <a:lnTo>
                    <a:pt x="490902" y="380781"/>
                  </a:lnTo>
                  <a:lnTo>
                    <a:pt x="534060" y="368034"/>
                  </a:lnTo>
                  <a:lnTo>
                    <a:pt x="575039" y="350709"/>
                  </a:lnTo>
                  <a:lnTo>
                    <a:pt x="613539" y="329104"/>
                  </a:lnTo>
                  <a:lnTo>
                    <a:pt x="649259" y="303521"/>
                  </a:lnTo>
                  <a:lnTo>
                    <a:pt x="681901" y="274259"/>
                  </a:lnTo>
                  <a:lnTo>
                    <a:pt x="711163" y="241617"/>
                  </a:lnTo>
                  <a:lnTo>
                    <a:pt x="736746" y="205897"/>
                  </a:lnTo>
                  <a:lnTo>
                    <a:pt x="758351" y="167397"/>
                  </a:lnTo>
                  <a:lnTo>
                    <a:pt x="775676" y="126418"/>
                  </a:lnTo>
                  <a:lnTo>
                    <a:pt x="788423" y="83260"/>
                  </a:lnTo>
                  <a:lnTo>
                    <a:pt x="796291" y="38223"/>
                  </a:lnTo>
                  <a:lnTo>
                    <a:pt x="798496" y="0"/>
                  </a:lnTo>
                </a:path>
              </a:pathLst>
            </a:custGeom>
            <a:ln w="1269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73092" y="5110569"/>
              <a:ext cx="702945" cy="343535"/>
            </a:xfrm>
            <a:custGeom>
              <a:avLst/>
              <a:gdLst/>
              <a:ahLst/>
              <a:cxnLst/>
              <a:rect l="l" t="t" r="r" b="b"/>
              <a:pathLst>
                <a:path w="702945" h="343535">
                  <a:moveTo>
                    <a:pt x="702476" y="0"/>
                  </a:moveTo>
                  <a:lnTo>
                    <a:pt x="0" y="0"/>
                  </a:lnTo>
                  <a:lnTo>
                    <a:pt x="2646" y="39344"/>
                  </a:lnTo>
                  <a:lnTo>
                    <a:pt x="12001" y="85130"/>
                  </a:lnTo>
                  <a:lnTo>
                    <a:pt x="27081" y="128544"/>
                  </a:lnTo>
                  <a:lnTo>
                    <a:pt x="47466" y="169168"/>
                  </a:lnTo>
                  <a:lnTo>
                    <a:pt x="72737" y="206583"/>
                  </a:lnTo>
                  <a:lnTo>
                    <a:pt x="102475" y="240369"/>
                  </a:lnTo>
                  <a:lnTo>
                    <a:pt x="136261" y="270107"/>
                  </a:lnTo>
                  <a:lnTo>
                    <a:pt x="173675" y="295378"/>
                  </a:lnTo>
                  <a:lnTo>
                    <a:pt x="214299" y="315763"/>
                  </a:lnTo>
                  <a:lnTo>
                    <a:pt x="257714" y="330842"/>
                  </a:lnTo>
                  <a:lnTo>
                    <a:pt x="303500" y="340197"/>
                  </a:lnTo>
                  <a:lnTo>
                    <a:pt x="351238" y="343409"/>
                  </a:lnTo>
                  <a:lnTo>
                    <a:pt x="398976" y="340197"/>
                  </a:lnTo>
                  <a:lnTo>
                    <a:pt x="444761" y="330842"/>
                  </a:lnTo>
                  <a:lnTo>
                    <a:pt x="488176" y="315763"/>
                  </a:lnTo>
                  <a:lnTo>
                    <a:pt x="528800" y="295378"/>
                  </a:lnTo>
                  <a:lnTo>
                    <a:pt x="566215" y="270107"/>
                  </a:lnTo>
                  <a:lnTo>
                    <a:pt x="600000" y="240369"/>
                  </a:lnTo>
                  <a:lnTo>
                    <a:pt x="629738" y="206583"/>
                  </a:lnTo>
                  <a:lnTo>
                    <a:pt x="655009" y="169168"/>
                  </a:lnTo>
                  <a:lnTo>
                    <a:pt x="675394" y="128544"/>
                  </a:lnTo>
                  <a:lnTo>
                    <a:pt x="690474" y="85130"/>
                  </a:lnTo>
                  <a:lnTo>
                    <a:pt x="699829" y="39344"/>
                  </a:lnTo>
                  <a:lnTo>
                    <a:pt x="70247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73092" y="5110569"/>
              <a:ext cx="702945" cy="343535"/>
            </a:xfrm>
            <a:custGeom>
              <a:avLst/>
              <a:gdLst/>
              <a:ahLst/>
              <a:cxnLst/>
              <a:rect l="l" t="t" r="r" b="b"/>
              <a:pathLst>
                <a:path w="702945" h="343535">
                  <a:moveTo>
                    <a:pt x="0" y="0"/>
                  </a:moveTo>
                  <a:lnTo>
                    <a:pt x="2646" y="39344"/>
                  </a:lnTo>
                  <a:lnTo>
                    <a:pt x="12001" y="85130"/>
                  </a:lnTo>
                  <a:lnTo>
                    <a:pt x="27081" y="128544"/>
                  </a:lnTo>
                  <a:lnTo>
                    <a:pt x="47466" y="169168"/>
                  </a:lnTo>
                  <a:lnTo>
                    <a:pt x="72737" y="206583"/>
                  </a:lnTo>
                  <a:lnTo>
                    <a:pt x="102475" y="240369"/>
                  </a:lnTo>
                  <a:lnTo>
                    <a:pt x="136261" y="270107"/>
                  </a:lnTo>
                  <a:lnTo>
                    <a:pt x="173675" y="295378"/>
                  </a:lnTo>
                  <a:lnTo>
                    <a:pt x="214299" y="315763"/>
                  </a:lnTo>
                  <a:lnTo>
                    <a:pt x="257714" y="330842"/>
                  </a:lnTo>
                  <a:lnTo>
                    <a:pt x="303500" y="340197"/>
                  </a:lnTo>
                  <a:lnTo>
                    <a:pt x="351238" y="343409"/>
                  </a:lnTo>
                  <a:lnTo>
                    <a:pt x="398976" y="340197"/>
                  </a:lnTo>
                  <a:lnTo>
                    <a:pt x="444761" y="330842"/>
                  </a:lnTo>
                  <a:lnTo>
                    <a:pt x="488176" y="315763"/>
                  </a:lnTo>
                  <a:lnTo>
                    <a:pt x="528800" y="295378"/>
                  </a:lnTo>
                  <a:lnTo>
                    <a:pt x="566215" y="270107"/>
                  </a:lnTo>
                  <a:lnTo>
                    <a:pt x="600000" y="240369"/>
                  </a:lnTo>
                  <a:lnTo>
                    <a:pt x="629738" y="206583"/>
                  </a:lnTo>
                  <a:lnTo>
                    <a:pt x="655009" y="169168"/>
                  </a:lnTo>
                  <a:lnTo>
                    <a:pt x="675394" y="128544"/>
                  </a:lnTo>
                  <a:lnTo>
                    <a:pt x="690474" y="85130"/>
                  </a:lnTo>
                  <a:lnTo>
                    <a:pt x="699829" y="39344"/>
                  </a:lnTo>
                  <a:lnTo>
                    <a:pt x="702476" y="0"/>
                  </a:lnTo>
                </a:path>
              </a:pathLst>
            </a:custGeom>
            <a:ln w="1269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31093" y="5108185"/>
              <a:ext cx="4488815" cy="0"/>
            </a:xfrm>
            <a:custGeom>
              <a:avLst/>
              <a:gdLst/>
              <a:ahLst/>
              <a:cxnLst/>
              <a:rect l="l" t="t" r="r" b="b"/>
              <a:pathLst>
                <a:path w="4488815">
                  <a:moveTo>
                    <a:pt x="0" y="0"/>
                  </a:moveTo>
                  <a:lnTo>
                    <a:pt x="403019" y="0"/>
                  </a:lnTo>
                </a:path>
                <a:path w="4488815">
                  <a:moveTo>
                    <a:pt x="989606" y="0"/>
                  </a:moveTo>
                  <a:lnTo>
                    <a:pt x="1408643" y="0"/>
                  </a:lnTo>
                </a:path>
                <a:path w="4488815">
                  <a:moveTo>
                    <a:pt x="1995230" y="0"/>
                  </a:moveTo>
                  <a:lnTo>
                    <a:pt x="2414267" y="0"/>
                  </a:lnTo>
                </a:path>
                <a:path w="4488815">
                  <a:moveTo>
                    <a:pt x="3000855" y="0"/>
                  </a:moveTo>
                  <a:lnTo>
                    <a:pt x="3419891" y="0"/>
                  </a:lnTo>
                </a:path>
                <a:path w="4488815">
                  <a:moveTo>
                    <a:pt x="3713134" y="0"/>
                  </a:moveTo>
                  <a:lnTo>
                    <a:pt x="4488370" y="0"/>
                  </a:lnTo>
                </a:path>
              </a:pathLst>
            </a:custGeom>
            <a:ln w="4767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31093" y="5112947"/>
              <a:ext cx="4488815" cy="0"/>
            </a:xfrm>
            <a:custGeom>
              <a:avLst/>
              <a:gdLst/>
              <a:ahLst/>
              <a:cxnLst/>
              <a:rect l="l" t="t" r="r" b="b"/>
              <a:pathLst>
                <a:path w="4488815">
                  <a:moveTo>
                    <a:pt x="0" y="0"/>
                  </a:moveTo>
                  <a:lnTo>
                    <a:pt x="4488370" y="0"/>
                  </a:lnTo>
                </a:path>
              </a:pathLst>
            </a:custGeom>
            <a:ln w="4767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418206" y="936037"/>
            <a:ext cx="471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414042"/>
                </a:solidFill>
                <a:latin typeface="Roboto"/>
                <a:cs typeface="Roboto"/>
              </a:rPr>
              <a:t>Import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43916" y="936037"/>
            <a:ext cx="456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414042"/>
                </a:solidFill>
                <a:latin typeface="Roboto"/>
                <a:cs typeface="Roboto"/>
              </a:rPr>
              <a:t>Export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73133" y="921241"/>
            <a:ext cx="781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414042"/>
                </a:solidFill>
                <a:latin typeface="Roboto"/>
                <a:cs typeface="Roboto"/>
              </a:rPr>
              <a:t>Produzione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43500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2019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0406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2020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57314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2021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64221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2022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79635" y="5605853"/>
            <a:ext cx="3709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760" algn="l"/>
                <a:tab pos="2012314" algn="l"/>
                <a:tab pos="3032125" algn="l"/>
              </a:tabLst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213.000</a:t>
            </a:r>
            <a:r>
              <a:rPr sz="1400" b="1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275.000</a:t>
            </a:r>
            <a:r>
              <a:rPr sz="1400" b="1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345.000</a:t>
            </a:r>
            <a:r>
              <a:rPr sz="1400" b="1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380.000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29350" y="3134068"/>
            <a:ext cx="3613150" cy="1981835"/>
            <a:chOff x="6029350" y="3134068"/>
            <a:chExt cx="3613150" cy="1981835"/>
          </a:xfrm>
        </p:grpSpPr>
        <p:sp>
          <p:nvSpPr>
            <p:cNvPr id="42" name="object 42"/>
            <p:cNvSpPr/>
            <p:nvPr/>
          </p:nvSpPr>
          <p:spPr>
            <a:xfrm>
              <a:off x="9344330" y="3193605"/>
              <a:ext cx="293370" cy="1917064"/>
            </a:xfrm>
            <a:custGeom>
              <a:avLst/>
              <a:gdLst/>
              <a:ahLst/>
              <a:cxnLst/>
              <a:rect l="l" t="t" r="r" b="b"/>
              <a:pathLst>
                <a:path w="293370" h="1917064">
                  <a:moveTo>
                    <a:pt x="293243" y="0"/>
                  </a:moveTo>
                  <a:lnTo>
                    <a:pt x="0" y="0"/>
                  </a:lnTo>
                  <a:lnTo>
                    <a:pt x="0" y="1916963"/>
                  </a:lnTo>
                  <a:lnTo>
                    <a:pt x="293243" y="1916963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344330" y="3193605"/>
              <a:ext cx="293370" cy="1917064"/>
            </a:xfrm>
            <a:custGeom>
              <a:avLst/>
              <a:gdLst/>
              <a:ahLst/>
              <a:cxnLst/>
              <a:rect l="l" t="t" r="r" b="b"/>
              <a:pathLst>
                <a:path w="293370" h="1917064">
                  <a:moveTo>
                    <a:pt x="293243" y="0"/>
                  </a:moveTo>
                  <a:lnTo>
                    <a:pt x="0" y="0"/>
                  </a:lnTo>
                  <a:lnTo>
                    <a:pt x="0" y="1916963"/>
                  </a:lnTo>
                  <a:lnTo>
                    <a:pt x="293243" y="1916963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38705" y="3138830"/>
              <a:ext cx="293370" cy="1972310"/>
            </a:xfrm>
            <a:custGeom>
              <a:avLst/>
              <a:gdLst/>
              <a:ahLst/>
              <a:cxnLst/>
              <a:rect l="l" t="t" r="r" b="b"/>
              <a:pathLst>
                <a:path w="293370" h="1972310">
                  <a:moveTo>
                    <a:pt x="293243" y="0"/>
                  </a:moveTo>
                  <a:lnTo>
                    <a:pt x="0" y="0"/>
                  </a:lnTo>
                  <a:lnTo>
                    <a:pt x="0" y="1971725"/>
                  </a:lnTo>
                  <a:lnTo>
                    <a:pt x="293243" y="1971725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38705" y="3138830"/>
              <a:ext cx="293370" cy="1972310"/>
            </a:xfrm>
            <a:custGeom>
              <a:avLst/>
              <a:gdLst/>
              <a:ahLst/>
              <a:cxnLst/>
              <a:rect l="l" t="t" r="r" b="b"/>
              <a:pathLst>
                <a:path w="293370" h="1972310">
                  <a:moveTo>
                    <a:pt x="293243" y="0"/>
                  </a:moveTo>
                  <a:lnTo>
                    <a:pt x="0" y="0"/>
                  </a:lnTo>
                  <a:lnTo>
                    <a:pt x="0" y="1971725"/>
                  </a:lnTo>
                  <a:lnTo>
                    <a:pt x="293243" y="1971725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33081" y="3850843"/>
              <a:ext cx="293370" cy="1259840"/>
            </a:xfrm>
            <a:custGeom>
              <a:avLst/>
              <a:gdLst/>
              <a:ahLst/>
              <a:cxnLst/>
              <a:rect l="l" t="t" r="r" b="b"/>
              <a:pathLst>
                <a:path w="293370" h="1259839">
                  <a:moveTo>
                    <a:pt x="293243" y="0"/>
                  </a:moveTo>
                  <a:lnTo>
                    <a:pt x="0" y="0"/>
                  </a:lnTo>
                  <a:lnTo>
                    <a:pt x="0" y="1259713"/>
                  </a:lnTo>
                  <a:lnTo>
                    <a:pt x="293243" y="1259713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33081" y="3850843"/>
              <a:ext cx="293370" cy="1259840"/>
            </a:xfrm>
            <a:custGeom>
              <a:avLst/>
              <a:gdLst/>
              <a:ahLst/>
              <a:cxnLst/>
              <a:rect l="l" t="t" r="r" b="b"/>
              <a:pathLst>
                <a:path w="293370" h="1259839">
                  <a:moveTo>
                    <a:pt x="293243" y="0"/>
                  </a:moveTo>
                  <a:lnTo>
                    <a:pt x="0" y="0"/>
                  </a:lnTo>
                  <a:lnTo>
                    <a:pt x="0" y="1259713"/>
                  </a:lnTo>
                  <a:lnTo>
                    <a:pt x="293243" y="1259713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27457" y="4124706"/>
              <a:ext cx="293370" cy="986155"/>
            </a:xfrm>
            <a:custGeom>
              <a:avLst/>
              <a:gdLst/>
              <a:ahLst/>
              <a:cxnLst/>
              <a:rect l="l" t="t" r="r" b="b"/>
              <a:pathLst>
                <a:path w="293370" h="986154">
                  <a:moveTo>
                    <a:pt x="293242" y="0"/>
                  </a:moveTo>
                  <a:lnTo>
                    <a:pt x="0" y="0"/>
                  </a:lnTo>
                  <a:lnTo>
                    <a:pt x="0" y="985862"/>
                  </a:lnTo>
                  <a:lnTo>
                    <a:pt x="293242" y="985862"/>
                  </a:lnTo>
                  <a:lnTo>
                    <a:pt x="293242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27457" y="4124706"/>
              <a:ext cx="293370" cy="986155"/>
            </a:xfrm>
            <a:custGeom>
              <a:avLst/>
              <a:gdLst/>
              <a:ahLst/>
              <a:cxnLst/>
              <a:rect l="l" t="t" r="r" b="b"/>
              <a:pathLst>
                <a:path w="293370" h="986154">
                  <a:moveTo>
                    <a:pt x="293242" y="0"/>
                  </a:moveTo>
                  <a:lnTo>
                    <a:pt x="0" y="0"/>
                  </a:lnTo>
                  <a:lnTo>
                    <a:pt x="0" y="985862"/>
                  </a:lnTo>
                  <a:lnTo>
                    <a:pt x="293242" y="985862"/>
                  </a:lnTo>
                  <a:lnTo>
                    <a:pt x="293242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50985" y="3664623"/>
              <a:ext cx="293370" cy="1446530"/>
            </a:xfrm>
            <a:custGeom>
              <a:avLst/>
              <a:gdLst/>
              <a:ahLst/>
              <a:cxnLst/>
              <a:rect l="l" t="t" r="r" b="b"/>
              <a:pathLst>
                <a:path w="293370" h="1446529">
                  <a:moveTo>
                    <a:pt x="293243" y="0"/>
                  </a:moveTo>
                  <a:lnTo>
                    <a:pt x="0" y="0"/>
                  </a:lnTo>
                  <a:lnTo>
                    <a:pt x="0" y="1445933"/>
                  </a:lnTo>
                  <a:lnTo>
                    <a:pt x="293243" y="1445933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50985" y="3664623"/>
              <a:ext cx="293370" cy="1446530"/>
            </a:xfrm>
            <a:custGeom>
              <a:avLst/>
              <a:gdLst/>
              <a:ahLst/>
              <a:cxnLst/>
              <a:rect l="l" t="t" r="r" b="b"/>
              <a:pathLst>
                <a:path w="293370" h="1446529">
                  <a:moveTo>
                    <a:pt x="293243" y="0"/>
                  </a:moveTo>
                  <a:lnTo>
                    <a:pt x="0" y="0"/>
                  </a:lnTo>
                  <a:lnTo>
                    <a:pt x="0" y="1445933"/>
                  </a:lnTo>
                  <a:lnTo>
                    <a:pt x="293243" y="1445933"/>
                  </a:lnTo>
                  <a:lnTo>
                    <a:pt x="293243" y="0"/>
                  </a:lnTo>
                  <a:close/>
                </a:path>
              </a:pathLst>
            </a:custGeom>
            <a:ln w="952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45361" y="3686543"/>
              <a:ext cx="293370" cy="1424305"/>
            </a:xfrm>
            <a:custGeom>
              <a:avLst/>
              <a:gdLst/>
              <a:ahLst/>
              <a:cxnLst/>
              <a:rect l="l" t="t" r="r" b="b"/>
              <a:pathLst>
                <a:path w="293370" h="1424304">
                  <a:moveTo>
                    <a:pt x="293243" y="0"/>
                  </a:moveTo>
                  <a:lnTo>
                    <a:pt x="0" y="0"/>
                  </a:lnTo>
                  <a:lnTo>
                    <a:pt x="0" y="1424025"/>
                  </a:lnTo>
                  <a:lnTo>
                    <a:pt x="293243" y="1424025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45361" y="3686543"/>
              <a:ext cx="293370" cy="1424305"/>
            </a:xfrm>
            <a:custGeom>
              <a:avLst/>
              <a:gdLst/>
              <a:ahLst/>
              <a:cxnLst/>
              <a:rect l="l" t="t" r="r" b="b"/>
              <a:pathLst>
                <a:path w="293370" h="1424304">
                  <a:moveTo>
                    <a:pt x="293243" y="0"/>
                  </a:moveTo>
                  <a:lnTo>
                    <a:pt x="0" y="0"/>
                  </a:lnTo>
                  <a:lnTo>
                    <a:pt x="0" y="1424025"/>
                  </a:lnTo>
                  <a:lnTo>
                    <a:pt x="293243" y="1424025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39737" y="3796080"/>
              <a:ext cx="293370" cy="1315085"/>
            </a:xfrm>
            <a:custGeom>
              <a:avLst/>
              <a:gdLst/>
              <a:ahLst/>
              <a:cxnLst/>
              <a:rect l="l" t="t" r="r" b="b"/>
              <a:pathLst>
                <a:path w="293370" h="1315085">
                  <a:moveTo>
                    <a:pt x="293243" y="0"/>
                  </a:moveTo>
                  <a:lnTo>
                    <a:pt x="0" y="0"/>
                  </a:lnTo>
                  <a:lnTo>
                    <a:pt x="0" y="1314488"/>
                  </a:lnTo>
                  <a:lnTo>
                    <a:pt x="293243" y="1314488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39737" y="3796080"/>
              <a:ext cx="293370" cy="1315085"/>
            </a:xfrm>
            <a:custGeom>
              <a:avLst/>
              <a:gdLst/>
              <a:ahLst/>
              <a:cxnLst/>
              <a:rect l="l" t="t" r="r" b="b"/>
              <a:pathLst>
                <a:path w="293370" h="1315085">
                  <a:moveTo>
                    <a:pt x="293243" y="0"/>
                  </a:moveTo>
                  <a:lnTo>
                    <a:pt x="0" y="0"/>
                  </a:lnTo>
                  <a:lnTo>
                    <a:pt x="0" y="1314488"/>
                  </a:lnTo>
                  <a:lnTo>
                    <a:pt x="293243" y="1314488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34113" y="4321873"/>
              <a:ext cx="293370" cy="789305"/>
            </a:xfrm>
            <a:custGeom>
              <a:avLst/>
              <a:gdLst/>
              <a:ahLst/>
              <a:cxnLst/>
              <a:rect l="l" t="t" r="r" b="b"/>
              <a:pathLst>
                <a:path w="293370" h="789304">
                  <a:moveTo>
                    <a:pt x="293242" y="0"/>
                  </a:moveTo>
                  <a:lnTo>
                    <a:pt x="0" y="0"/>
                  </a:lnTo>
                  <a:lnTo>
                    <a:pt x="0" y="788695"/>
                  </a:lnTo>
                  <a:lnTo>
                    <a:pt x="293242" y="788695"/>
                  </a:lnTo>
                  <a:lnTo>
                    <a:pt x="293242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34113" y="4321873"/>
              <a:ext cx="293370" cy="789305"/>
            </a:xfrm>
            <a:custGeom>
              <a:avLst/>
              <a:gdLst/>
              <a:ahLst/>
              <a:cxnLst/>
              <a:rect l="l" t="t" r="r" b="b"/>
              <a:pathLst>
                <a:path w="293370" h="789304">
                  <a:moveTo>
                    <a:pt x="293242" y="0"/>
                  </a:moveTo>
                  <a:lnTo>
                    <a:pt x="0" y="0"/>
                  </a:lnTo>
                  <a:lnTo>
                    <a:pt x="0" y="788695"/>
                  </a:lnTo>
                  <a:lnTo>
                    <a:pt x="293242" y="788695"/>
                  </a:lnTo>
                  <a:lnTo>
                    <a:pt x="293242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035302" y="4173785"/>
            <a:ext cx="588645" cy="85153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72.000</a:t>
            </a:r>
            <a:endParaRPr sz="1600">
              <a:latin typeface="Roboto"/>
              <a:cs typeface="Roboto"/>
            </a:endParaRPr>
          </a:p>
          <a:p>
            <a:pPr marL="19621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90.000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23667" y="3833425"/>
            <a:ext cx="588645" cy="85090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120.000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115.000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34994" y="3186640"/>
            <a:ext cx="588645" cy="132016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130.000</a:t>
            </a:r>
            <a:endParaRPr sz="1600">
              <a:latin typeface="Roboto"/>
              <a:cs typeface="Roboto"/>
            </a:endParaRPr>
          </a:p>
          <a:p>
            <a:pPr marL="54800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180.000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55261" y="3249835"/>
            <a:ext cx="588645" cy="124269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132.000</a:t>
            </a:r>
            <a:endParaRPr sz="1600">
              <a:latin typeface="Roboto"/>
              <a:cs typeface="Roboto"/>
            </a:endParaRPr>
          </a:p>
          <a:p>
            <a:pPr marL="470534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175.000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70001" y="5104219"/>
            <a:ext cx="4493895" cy="474345"/>
            <a:chOff x="570001" y="5104219"/>
            <a:chExt cx="4493895" cy="474345"/>
          </a:xfrm>
        </p:grpSpPr>
        <p:sp>
          <p:nvSpPr>
            <p:cNvPr id="63" name="object 63"/>
            <p:cNvSpPr/>
            <p:nvPr/>
          </p:nvSpPr>
          <p:spPr>
            <a:xfrm>
              <a:off x="3954135" y="5110569"/>
              <a:ext cx="850900" cy="417830"/>
            </a:xfrm>
            <a:custGeom>
              <a:avLst/>
              <a:gdLst/>
              <a:ahLst/>
              <a:cxnLst/>
              <a:rect l="l" t="t" r="r" b="b"/>
              <a:pathLst>
                <a:path w="850900" h="417829">
                  <a:moveTo>
                    <a:pt x="850630" y="0"/>
                  </a:moveTo>
                  <a:lnTo>
                    <a:pt x="0" y="0"/>
                  </a:lnTo>
                  <a:lnTo>
                    <a:pt x="2046" y="37997"/>
                  </a:lnTo>
                  <a:lnTo>
                    <a:pt x="9368" y="82942"/>
                  </a:lnTo>
                  <a:lnTo>
                    <a:pt x="21254" y="126180"/>
                  </a:lnTo>
                  <a:lnTo>
                    <a:pt x="37444" y="167451"/>
                  </a:lnTo>
                  <a:lnTo>
                    <a:pt x="57678" y="206497"/>
                  </a:lnTo>
                  <a:lnTo>
                    <a:pt x="81697" y="243057"/>
                  </a:lnTo>
                  <a:lnTo>
                    <a:pt x="109241" y="276871"/>
                  </a:lnTo>
                  <a:lnTo>
                    <a:pt x="140050" y="307680"/>
                  </a:lnTo>
                  <a:lnTo>
                    <a:pt x="173864" y="335224"/>
                  </a:lnTo>
                  <a:lnTo>
                    <a:pt x="210424" y="359243"/>
                  </a:lnTo>
                  <a:lnTo>
                    <a:pt x="249470" y="379477"/>
                  </a:lnTo>
                  <a:lnTo>
                    <a:pt x="290741" y="395667"/>
                  </a:lnTo>
                  <a:lnTo>
                    <a:pt x="333979" y="407553"/>
                  </a:lnTo>
                  <a:lnTo>
                    <a:pt x="378924" y="414875"/>
                  </a:lnTo>
                  <a:lnTo>
                    <a:pt x="425315" y="417373"/>
                  </a:lnTo>
                  <a:lnTo>
                    <a:pt x="471706" y="414875"/>
                  </a:lnTo>
                  <a:lnTo>
                    <a:pt x="516651" y="407553"/>
                  </a:lnTo>
                  <a:lnTo>
                    <a:pt x="559889" y="395667"/>
                  </a:lnTo>
                  <a:lnTo>
                    <a:pt x="601160" y="379477"/>
                  </a:lnTo>
                  <a:lnTo>
                    <a:pt x="640206" y="359243"/>
                  </a:lnTo>
                  <a:lnTo>
                    <a:pt x="676766" y="335224"/>
                  </a:lnTo>
                  <a:lnTo>
                    <a:pt x="710580" y="307680"/>
                  </a:lnTo>
                  <a:lnTo>
                    <a:pt x="741389" y="276871"/>
                  </a:lnTo>
                  <a:lnTo>
                    <a:pt x="768933" y="243057"/>
                  </a:lnTo>
                  <a:lnTo>
                    <a:pt x="792952" y="206497"/>
                  </a:lnTo>
                  <a:lnTo>
                    <a:pt x="813186" y="167451"/>
                  </a:lnTo>
                  <a:lnTo>
                    <a:pt x="829376" y="126180"/>
                  </a:lnTo>
                  <a:lnTo>
                    <a:pt x="841262" y="82942"/>
                  </a:lnTo>
                  <a:lnTo>
                    <a:pt x="848584" y="37997"/>
                  </a:lnTo>
                  <a:lnTo>
                    <a:pt x="850630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54135" y="5110569"/>
              <a:ext cx="850900" cy="417830"/>
            </a:xfrm>
            <a:custGeom>
              <a:avLst/>
              <a:gdLst/>
              <a:ahLst/>
              <a:cxnLst/>
              <a:rect l="l" t="t" r="r" b="b"/>
              <a:pathLst>
                <a:path w="850900" h="417829">
                  <a:moveTo>
                    <a:pt x="0" y="0"/>
                  </a:moveTo>
                  <a:lnTo>
                    <a:pt x="9368" y="82942"/>
                  </a:lnTo>
                  <a:lnTo>
                    <a:pt x="21254" y="126180"/>
                  </a:lnTo>
                  <a:lnTo>
                    <a:pt x="37444" y="167451"/>
                  </a:lnTo>
                  <a:lnTo>
                    <a:pt x="57678" y="206497"/>
                  </a:lnTo>
                  <a:lnTo>
                    <a:pt x="81697" y="243057"/>
                  </a:lnTo>
                  <a:lnTo>
                    <a:pt x="109241" y="276871"/>
                  </a:lnTo>
                  <a:lnTo>
                    <a:pt x="140050" y="307680"/>
                  </a:lnTo>
                  <a:lnTo>
                    <a:pt x="173864" y="335224"/>
                  </a:lnTo>
                  <a:lnTo>
                    <a:pt x="210424" y="359243"/>
                  </a:lnTo>
                  <a:lnTo>
                    <a:pt x="249470" y="379477"/>
                  </a:lnTo>
                  <a:lnTo>
                    <a:pt x="290741" y="395667"/>
                  </a:lnTo>
                  <a:lnTo>
                    <a:pt x="333979" y="407553"/>
                  </a:lnTo>
                  <a:lnTo>
                    <a:pt x="378924" y="414875"/>
                  </a:lnTo>
                  <a:lnTo>
                    <a:pt x="425315" y="417373"/>
                  </a:lnTo>
                  <a:lnTo>
                    <a:pt x="471706" y="414875"/>
                  </a:lnTo>
                  <a:lnTo>
                    <a:pt x="516651" y="407553"/>
                  </a:lnTo>
                  <a:lnTo>
                    <a:pt x="559889" y="395667"/>
                  </a:lnTo>
                  <a:lnTo>
                    <a:pt x="601160" y="379477"/>
                  </a:lnTo>
                  <a:lnTo>
                    <a:pt x="640206" y="359243"/>
                  </a:lnTo>
                  <a:lnTo>
                    <a:pt x="676766" y="335224"/>
                  </a:lnTo>
                  <a:lnTo>
                    <a:pt x="710580" y="307680"/>
                  </a:lnTo>
                  <a:lnTo>
                    <a:pt x="741389" y="276871"/>
                  </a:lnTo>
                  <a:lnTo>
                    <a:pt x="768933" y="243057"/>
                  </a:lnTo>
                  <a:lnTo>
                    <a:pt x="792952" y="206497"/>
                  </a:lnTo>
                  <a:lnTo>
                    <a:pt x="813186" y="167451"/>
                  </a:lnTo>
                  <a:lnTo>
                    <a:pt x="829376" y="126180"/>
                  </a:lnTo>
                  <a:lnTo>
                    <a:pt x="841262" y="82942"/>
                  </a:lnTo>
                  <a:lnTo>
                    <a:pt x="848584" y="37997"/>
                  </a:lnTo>
                  <a:lnTo>
                    <a:pt x="85063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02988" y="5110569"/>
              <a:ext cx="939165" cy="461645"/>
            </a:xfrm>
            <a:custGeom>
              <a:avLst/>
              <a:gdLst/>
              <a:ahLst/>
              <a:cxnLst/>
              <a:rect l="l" t="t" r="r" b="b"/>
              <a:pathLst>
                <a:path w="939164" h="461645">
                  <a:moveTo>
                    <a:pt x="938926" y="0"/>
                  </a:moveTo>
                  <a:lnTo>
                    <a:pt x="0" y="0"/>
                  </a:lnTo>
                  <a:lnTo>
                    <a:pt x="2002" y="39649"/>
                  </a:lnTo>
                  <a:lnTo>
                    <a:pt x="9122" y="86305"/>
                  </a:lnTo>
                  <a:lnTo>
                    <a:pt x="20701" y="131336"/>
                  </a:lnTo>
                  <a:lnTo>
                    <a:pt x="36502" y="174507"/>
                  </a:lnTo>
                  <a:lnTo>
                    <a:pt x="56288" y="215582"/>
                  </a:lnTo>
                  <a:lnTo>
                    <a:pt x="79825" y="254325"/>
                  </a:lnTo>
                  <a:lnTo>
                    <a:pt x="106875" y="290498"/>
                  </a:lnTo>
                  <a:lnTo>
                    <a:pt x="137202" y="323867"/>
                  </a:lnTo>
                  <a:lnTo>
                    <a:pt x="170571" y="354194"/>
                  </a:lnTo>
                  <a:lnTo>
                    <a:pt x="206744" y="381244"/>
                  </a:lnTo>
                  <a:lnTo>
                    <a:pt x="245487" y="404780"/>
                  </a:lnTo>
                  <a:lnTo>
                    <a:pt x="286562" y="424567"/>
                  </a:lnTo>
                  <a:lnTo>
                    <a:pt x="329733" y="440368"/>
                  </a:lnTo>
                  <a:lnTo>
                    <a:pt x="374764" y="451947"/>
                  </a:lnTo>
                  <a:lnTo>
                    <a:pt x="421420" y="459067"/>
                  </a:lnTo>
                  <a:lnTo>
                    <a:pt x="469463" y="461493"/>
                  </a:lnTo>
                  <a:lnTo>
                    <a:pt x="517506" y="459067"/>
                  </a:lnTo>
                  <a:lnTo>
                    <a:pt x="564162" y="451947"/>
                  </a:lnTo>
                  <a:lnTo>
                    <a:pt x="609193" y="440368"/>
                  </a:lnTo>
                  <a:lnTo>
                    <a:pt x="652364" y="424567"/>
                  </a:lnTo>
                  <a:lnTo>
                    <a:pt x="693439" y="404780"/>
                  </a:lnTo>
                  <a:lnTo>
                    <a:pt x="732182" y="381244"/>
                  </a:lnTo>
                  <a:lnTo>
                    <a:pt x="768355" y="354194"/>
                  </a:lnTo>
                  <a:lnTo>
                    <a:pt x="801724" y="323867"/>
                  </a:lnTo>
                  <a:lnTo>
                    <a:pt x="832051" y="290498"/>
                  </a:lnTo>
                  <a:lnTo>
                    <a:pt x="859101" y="254325"/>
                  </a:lnTo>
                  <a:lnTo>
                    <a:pt x="882637" y="215582"/>
                  </a:lnTo>
                  <a:lnTo>
                    <a:pt x="902424" y="174507"/>
                  </a:lnTo>
                  <a:lnTo>
                    <a:pt x="918225" y="131336"/>
                  </a:lnTo>
                  <a:lnTo>
                    <a:pt x="929804" y="86305"/>
                  </a:lnTo>
                  <a:lnTo>
                    <a:pt x="936924" y="39649"/>
                  </a:lnTo>
                  <a:lnTo>
                    <a:pt x="93892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02988" y="5110569"/>
              <a:ext cx="939165" cy="461645"/>
            </a:xfrm>
            <a:custGeom>
              <a:avLst/>
              <a:gdLst/>
              <a:ahLst/>
              <a:cxnLst/>
              <a:rect l="l" t="t" r="r" b="b"/>
              <a:pathLst>
                <a:path w="939164" h="461645">
                  <a:moveTo>
                    <a:pt x="0" y="0"/>
                  </a:moveTo>
                  <a:lnTo>
                    <a:pt x="2002" y="39649"/>
                  </a:lnTo>
                  <a:lnTo>
                    <a:pt x="9122" y="86305"/>
                  </a:lnTo>
                  <a:lnTo>
                    <a:pt x="20701" y="131336"/>
                  </a:lnTo>
                  <a:lnTo>
                    <a:pt x="36502" y="174507"/>
                  </a:lnTo>
                  <a:lnTo>
                    <a:pt x="56288" y="215582"/>
                  </a:lnTo>
                  <a:lnTo>
                    <a:pt x="79825" y="254325"/>
                  </a:lnTo>
                  <a:lnTo>
                    <a:pt x="106875" y="290498"/>
                  </a:lnTo>
                  <a:lnTo>
                    <a:pt x="137202" y="323867"/>
                  </a:lnTo>
                  <a:lnTo>
                    <a:pt x="170571" y="354194"/>
                  </a:lnTo>
                  <a:lnTo>
                    <a:pt x="206744" y="381244"/>
                  </a:lnTo>
                  <a:lnTo>
                    <a:pt x="245487" y="404780"/>
                  </a:lnTo>
                  <a:lnTo>
                    <a:pt x="286562" y="424567"/>
                  </a:lnTo>
                  <a:lnTo>
                    <a:pt x="329733" y="440368"/>
                  </a:lnTo>
                  <a:lnTo>
                    <a:pt x="374764" y="451947"/>
                  </a:lnTo>
                  <a:lnTo>
                    <a:pt x="421420" y="459067"/>
                  </a:lnTo>
                  <a:lnTo>
                    <a:pt x="469463" y="461493"/>
                  </a:lnTo>
                  <a:lnTo>
                    <a:pt x="517506" y="459067"/>
                  </a:lnTo>
                  <a:lnTo>
                    <a:pt x="564162" y="451947"/>
                  </a:lnTo>
                  <a:lnTo>
                    <a:pt x="609193" y="440368"/>
                  </a:lnTo>
                  <a:lnTo>
                    <a:pt x="652364" y="424567"/>
                  </a:lnTo>
                  <a:lnTo>
                    <a:pt x="693439" y="404780"/>
                  </a:lnTo>
                  <a:lnTo>
                    <a:pt x="732182" y="381244"/>
                  </a:lnTo>
                  <a:lnTo>
                    <a:pt x="768355" y="354194"/>
                  </a:lnTo>
                  <a:lnTo>
                    <a:pt x="801724" y="323867"/>
                  </a:lnTo>
                  <a:lnTo>
                    <a:pt x="832051" y="290498"/>
                  </a:lnTo>
                  <a:lnTo>
                    <a:pt x="859101" y="254325"/>
                  </a:lnTo>
                  <a:lnTo>
                    <a:pt x="882637" y="215582"/>
                  </a:lnTo>
                  <a:lnTo>
                    <a:pt x="902424" y="174507"/>
                  </a:lnTo>
                  <a:lnTo>
                    <a:pt x="918225" y="131336"/>
                  </a:lnTo>
                  <a:lnTo>
                    <a:pt x="929804" y="86305"/>
                  </a:lnTo>
                  <a:lnTo>
                    <a:pt x="936924" y="39649"/>
                  </a:lnTo>
                  <a:lnTo>
                    <a:pt x="938926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07038" y="5110569"/>
              <a:ext cx="916940" cy="450850"/>
            </a:xfrm>
            <a:custGeom>
              <a:avLst/>
              <a:gdLst/>
              <a:ahLst/>
              <a:cxnLst/>
              <a:rect l="l" t="t" r="r" b="b"/>
              <a:pathLst>
                <a:path w="916939" h="450850">
                  <a:moveTo>
                    <a:pt x="916828" y="0"/>
                  </a:moveTo>
                  <a:lnTo>
                    <a:pt x="0" y="0"/>
                  </a:lnTo>
                  <a:lnTo>
                    <a:pt x="1945" y="38521"/>
                  </a:lnTo>
                  <a:lnTo>
                    <a:pt x="8897" y="84080"/>
                  </a:lnTo>
                  <a:lnTo>
                    <a:pt x="20204" y="128053"/>
                  </a:lnTo>
                  <a:lnTo>
                    <a:pt x="35633" y="170209"/>
                  </a:lnTo>
                  <a:lnTo>
                    <a:pt x="54954" y="210318"/>
                  </a:lnTo>
                  <a:lnTo>
                    <a:pt x="77936" y="248150"/>
                  </a:lnTo>
                  <a:lnTo>
                    <a:pt x="104350" y="283472"/>
                  </a:lnTo>
                  <a:lnTo>
                    <a:pt x="133964" y="316056"/>
                  </a:lnTo>
                  <a:lnTo>
                    <a:pt x="166548" y="345670"/>
                  </a:lnTo>
                  <a:lnTo>
                    <a:pt x="201870" y="372084"/>
                  </a:lnTo>
                  <a:lnTo>
                    <a:pt x="239702" y="395066"/>
                  </a:lnTo>
                  <a:lnTo>
                    <a:pt x="279811" y="414387"/>
                  </a:lnTo>
                  <a:lnTo>
                    <a:pt x="321967" y="429816"/>
                  </a:lnTo>
                  <a:lnTo>
                    <a:pt x="365940" y="441123"/>
                  </a:lnTo>
                  <a:lnTo>
                    <a:pt x="411499" y="448075"/>
                  </a:lnTo>
                  <a:lnTo>
                    <a:pt x="458414" y="450444"/>
                  </a:lnTo>
                  <a:lnTo>
                    <a:pt x="505329" y="448075"/>
                  </a:lnTo>
                  <a:lnTo>
                    <a:pt x="550888" y="441123"/>
                  </a:lnTo>
                  <a:lnTo>
                    <a:pt x="594861" y="429816"/>
                  </a:lnTo>
                  <a:lnTo>
                    <a:pt x="637017" y="414387"/>
                  </a:lnTo>
                  <a:lnTo>
                    <a:pt x="677126" y="395066"/>
                  </a:lnTo>
                  <a:lnTo>
                    <a:pt x="714958" y="372084"/>
                  </a:lnTo>
                  <a:lnTo>
                    <a:pt x="750280" y="345670"/>
                  </a:lnTo>
                  <a:lnTo>
                    <a:pt x="782864" y="316056"/>
                  </a:lnTo>
                  <a:lnTo>
                    <a:pt x="812478" y="283472"/>
                  </a:lnTo>
                  <a:lnTo>
                    <a:pt x="838892" y="248150"/>
                  </a:lnTo>
                  <a:lnTo>
                    <a:pt x="861874" y="210318"/>
                  </a:lnTo>
                  <a:lnTo>
                    <a:pt x="881195" y="170209"/>
                  </a:lnTo>
                  <a:lnTo>
                    <a:pt x="896624" y="128053"/>
                  </a:lnTo>
                  <a:lnTo>
                    <a:pt x="907931" y="84080"/>
                  </a:lnTo>
                  <a:lnTo>
                    <a:pt x="914883" y="38521"/>
                  </a:lnTo>
                  <a:lnTo>
                    <a:pt x="916828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07038" y="5110569"/>
              <a:ext cx="916940" cy="450850"/>
            </a:xfrm>
            <a:custGeom>
              <a:avLst/>
              <a:gdLst/>
              <a:ahLst/>
              <a:cxnLst/>
              <a:rect l="l" t="t" r="r" b="b"/>
              <a:pathLst>
                <a:path w="916939" h="450850">
                  <a:moveTo>
                    <a:pt x="0" y="0"/>
                  </a:moveTo>
                  <a:lnTo>
                    <a:pt x="1945" y="38521"/>
                  </a:lnTo>
                  <a:lnTo>
                    <a:pt x="8897" y="84080"/>
                  </a:lnTo>
                  <a:lnTo>
                    <a:pt x="20204" y="128053"/>
                  </a:lnTo>
                  <a:lnTo>
                    <a:pt x="35633" y="170209"/>
                  </a:lnTo>
                  <a:lnTo>
                    <a:pt x="54954" y="210318"/>
                  </a:lnTo>
                  <a:lnTo>
                    <a:pt x="77936" y="248150"/>
                  </a:lnTo>
                  <a:lnTo>
                    <a:pt x="104350" y="283472"/>
                  </a:lnTo>
                  <a:lnTo>
                    <a:pt x="133964" y="316056"/>
                  </a:lnTo>
                  <a:lnTo>
                    <a:pt x="166548" y="345670"/>
                  </a:lnTo>
                  <a:lnTo>
                    <a:pt x="201870" y="372084"/>
                  </a:lnTo>
                  <a:lnTo>
                    <a:pt x="239702" y="395066"/>
                  </a:lnTo>
                  <a:lnTo>
                    <a:pt x="279811" y="414387"/>
                  </a:lnTo>
                  <a:lnTo>
                    <a:pt x="321967" y="429816"/>
                  </a:lnTo>
                  <a:lnTo>
                    <a:pt x="365940" y="441123"/>
                  </a:lnTo>
                  <a:lnTo>
                    <a:pt x="411499" y="448075"/>
                  </a:lnTo>
                  <a:lnTo>
                    <a:pt x="458414" y="450444"/>
                  </a:lnTo>
                  <a:lnTo>
                    <a:pt x="505329" y="448075"/>
                  </a:lnTo>
                  <a:lnTo>
                    <a:pt x="550888" y="441123"/>
                  </a:lnTo>
                  <a:lnTo>
                    <a:pt x="594861" y="429816"/>
                  </a:lnTo>
                  <a:lnTo>
                    <a:pt x="637017" y="414387"/>
                  </a:lnTo>
                  <a:lnTo>
                    <a:pt x="677126" y="395066"/>
                  </a:lnTo>
                  <a:lnTo>
                    <a:pt x="714958" y="372084"/>
                  </a:lnTo>
                  <a:lnTo>
                    <a:pt x="750280" y="345670"/>
                  </a:lnTo>
                  <a:lnTo>
                    <a:pt x="782864" y="316056"/>
                  </a:lnTo>
                  <a:lnTo>
                    <a:pt x="812478" y="283472"/>
                  </a:lnTo>
                  <a:lnTo>
                    <a:pt x="838892" y="248150"/>
                  </a:lnTo>
                  <a:lnTo>
                    <a:pt x="861874" y="210318"/>
                  </a:lnTo>
                  <a:lnTo>
                    <a:pt x="881195" y="170209"/>
                  </a:lnTo>
                  <a:lnTo>
                    <a:pt x="896624" y="128053"/>
                  </a:lnTo>
                  <a:lnTo>
                    <a:pt x="907931" y="84080"/>
                  </a:lnTo>
                  <a:lnTo>
                    <a:pt x="914883" y="38521"/>
                  </a:lnTo>
                  <a:lnTo>
                    <a:pt x="916828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12233" y="5110569"/>
              <a:ext cx="892810" cy="438784"/>
            </a:xfrm>
            <a:custGeom>
              <a:avLst/>
              <a:gdLst/>
              <a:ahLst/>
              <a:cxnLst/>
              <a:rect l="l" t="t" r="r" b="b"/>
              <a:pathLst>
                <a:path w="892810" h="438785">
                  <a:moveTo>
                    <a:pt x="892439" y="0"/>
                  </a:moveTo>
                  <a:lnTo>
                    <a:pt x="0" y="0"/>
                  </a:lnTo>
                  <a:lnTo>
                    <a:pt x="2169" y="40275"/>
                  </a:lnTo>
                  <a:lnTo>
                    <a:pt x="9850" y="87426"/>
                  </a:lnTo>
                  <a:lnTo>
                    <a:pt x="22320" y="132787"/>
                  </a:lnTo>
                  <a:lnTo>
                    <a:pt x="39305" y="176085"/>
                  </a:lnTo>
                  <a:lnTo>
                    <a:pt x="60532" y="217047"/>
                  </a:lnTo>
                  <a:lnTo>
                    <a:pt x="85731" y="255402"/>
                  </a:lnTo>
                  <a:lnTo>
                    <a:pt x="114627" y="290877"/>
                  </a:lnTo>
                  <a:lnTo>
                    <a:pt x="146948" y="323198"/>
                  </a:lnTo>
                  <a:lnTo>
                    <a:pt x="182423" y="352094"/>
                  </a:lnTo>
                  <a:lnTo>
                    <a:pt x="220778" y="377293"/>
                  </a:lnTo>
                  <a:lnTo>
                    <a:pt x="261740" y="398521"/>
                  </a:lnTo>
                  <a:lnTo>
                    <a:pt x="305038" y="415506"/>
                  </a:lnTo>
                  <a:lnTo>
                    <a:pt x="350399" y="427975"/>
                  </a:lnTo>
                  <a:lnTo>
                    <a:pt x="397550" y="435657"/>
                  </a:lnTo>
                  <a:lnTo>
                    <a:pt x="446219" y="438278"/>
                  </a:lnTo>
                  <a:lnTo>
                    <a:pt x="494888" y="435657"/>
                  </a:lnTo>
                  <a:lnTo>
                    <a:pt x="542039" y="427975"/>
                  </a:lnTo>
                  <a:lnTo>
                    <a:pt x="587400" y="415506"/>
                  </a:lnTo>
                  <a:lnTo>
                    <a:pt x="630698" y="398521"/>
                  </a:lnTo>
                  <a:lnTo>
                    <a:pt x="671661" y="377293"/>
                  </a:lnTo>
                  <a:lnTo>
                    <a:pt x="710015" y="352094"/>
                  </a:lnTo>
                  <a:lnTo>
                    <a:pt x="745490" y="323198"/>
                  </a:lnTo>
                  <a:lnTo>
                    <a:pt x="777811" y="290877"/>
                  </a:lnTo>
                  <a:lnTo>
                    <a:pt x="806708" y="255402"/>
                  </a:lnTo>
                  <a:lnTo>
                    <a:pt x="831906" y="217047"/>
                  </a:lnTo>
                  <a:lnTo>
                    <a:pt x="853134" y="176085"/>
                  </a:lnTo>
                  <a:lnTo>
                    <a:pt x="870119" y="132787"/>
                  </a:lnTo>
                  <a:lnTo>
                    <a:pt x="882588" y="87426"/>
                  </a:lnTo>
                  <a:lnTo>
                    <a:pt x="890270" y="40275"/>
                  </a:lnTo>
                  <a:lnTo>
                    <a:pt x="892439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2233" y="5110569"/>
              <a:ext cx="892810" cy="438784"/>
            </a:xfrm>
            <a:custGeom>
              <a:avLst/>
              <a:gdLst/>
              <a:ahLst/>
              <a:cxnLst/>
              <a:rect l="l" t="t" r="r" b="b"/>
              <a:pathLst>
                <a:path w="892810" h="438785">
                  <a:moveTo>
                    <a:pt x="0" y="0"/>
                  </a:moveTo>
                  <a:lnTo>
                    <a:pt x="2169" y="40275"/>
                  </a:lnTo>
                  <a:lnTo>
                    <a:pt x="9850" y="87426"/>
                  </a:lnTo>
                  <a:lnTo>
                    <a:pt x="22320" y="132787"/>
                  </a:lnTo>
                  <a:lnTo>
                    <a:pt x="39305" y="176085"/>
                  </a:lnTo>
                  <a:lnTo>
                    <a:pt x="60532" y="217047"/>
                  </a:lnTo>
                  <a:lnTo>
                    <a:pt x="85731" y="255402"/>
                  </a:lnTo>
                  <a:lnTo>
                    <a:pt x="114627" y="290877"/>
                  </a:lnTo>
                  <a:lnTo>
                    <a:pt x="146948" y="323198"/>
                  </a:lnTo>
                  <a:lnTo>
                    <a:pt x="182423" y="352094"/>
                  </a:lnTo>
                  <a:lnTo>
                    <a:pt x="220778" y="377293"/>
                  </a:lnTo>
                  <a:lnTo>
                    <a:pt x="261740" y="398521"/>
                  </a:lnTo>
                  <a:lnTo>
                    <a:pt x="305038" y="415506"/>
                  </a:lnTo>
                  <a:lnTo>
                    <a:pt x="350399" y="427975"/>
                  </a:lnTo>
                  <a:lnTo>
                    <a:pt x="397550" y="435657"/>
                  </a:lnTo>
                  <a:lnTo>
                    <a:pt x="446219" y="438278"/>
                  </a:lnTo>
                  <a:lnTo>
                    <a:pt x="494888" y="435657"/>
                  </a:lnTo>
                  <a:lnTo>
                    <a:pt x="542039" y="427975"/>
                  </a:lnTo>
                  <a:lnTo>
                    <a:pt x="587400" y="415506"/>
                  </a:lnTo>
                  <a:lnTo>
                    <a:pt x="630698" y="398521"/>
                  </a:lnTo>
                  <a:lnTo>
                    <a:pt x="671661" y="377293"/>
                  </a:lnTo>
                  <a:lnTo>
                    <a:pt x="710015" y="352094"/>
                  </a:lnTo>
                  <a:lnTo>
                    <a:pt x="745490" y="323198"/>
                  </a:lnTo>
                  <a:lnTo>
                    <a:pt x="777811" y="290877"/>
                  </a:lnTo>
                  <a:lnTo>
                    <a:pt x="806708" y="255402"/>
                  </a:lnTo>
                  <a:lnTo>
                    <a:pt x="831906" y="217047"/>
                  </a:lnTo>
                  <a:lnTo>
                    <a:pt x="853134" y="176085"/>
                  </a:lnTo>
                  <a:lnTo>
                    <a:pt x="870119" y="132787"/>
                  </a:lnTo>
                  <a:lnTo>
                    <a:pt x="882588" y="87426"/>
                  </a:lnTo>
                  <a:lnTo>
                    <a:pt x="890270" y="40275"/>
                  </a:lnTo>
                  <a:lnTo>
                    <a:pt x="892439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2541" y="5108185"/>
              <a:ext cx="4488815" cy="0"/>
            </a:xfrm>
            <a:custGeom>
              <a:avLst/>
              <a:gdLst/>
              <a:ahLst/>
              <a:cxnLst/>
              <a:rect l="l" t="t" r="r" b="b"/>
              <a:pathLst>
                <a:path w="4488815">
                  <a:moveTo>
                    <a:pt x="0" y="0"/>
                  </a:moveTo>
                  <a:lnTo>
                    <a:pt x="493737" y="0"/>
                  </a:lnTo>
                </a:path>
                <a:path w="4488815">
                  <a:moveTo>
                    <a:pt x="1080325" y="0"/>
                  </a:moveTo>
                  <a:lnTo>
                    <a:pt x="1499362" y="0"/>
                  </a:lnTo>
                </a:path>
                <a:path w="4488815">
                  <a:moveTo>
                    <a:pt x="2085949" y="0"/>
                  </a:moveTo>
                  <a:lnTo>
                    <a:pt x="2504986" y="0"/>
                  </a:lnTo>
                </a:path>
                <a:path w="4488815">
                  <a:moveTo>
                    <a:pt x="3091573" y="0"/>
                  </a:moveTo>
                  <a:lnTo>
                    <a:pt x="3510610" y="0"/>
                  </a:lnTo>
                </a:path>
                <a:path w="4488815">
                  <a:moveTo>
                    <a:pt x="3803853" y="0"/>
                  </a:moveTo>
                  <a:lnTo>
                    <a:pt x="4488370" y="0"/>
                  </a:lnTo>
                </a:path>
              </a:pathLst>
            </a:custGeom>
            <a:ln w="4767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2541" y="5112947"/>
              <a:ext cx="4488815" cy="0"/>
            </a:xfrm>
            <a:custGeom>
              <a:avLst/>
              <a:gdLst/>
              <a:ahLst/>
              <a:cxnLst/>
              <a:rect l="l" t="t" r="r" b="b"/>
              <a:pathLst>
                <a:path w="4488815">
                  <a:moveTo>
                    <a:pt x="0" y="0"/>
                  </a:moveTo>
                  <a:lnTo>
                    <a:pt x="4488370" y="0"/>
                  </a:lnTo>
                </a:path>
              </a:pathLst>
            </a:custGeom>
            <a:ln w="4767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171475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2019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178535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2020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85594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2021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92653" y="513837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2022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48965" y="5604786"/>
            <a:ext cx="1831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760" algn="l"/>
              </a:tabLst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2.625.000</a:t>
            </a:r>
            <a:r>
              <a:rPr sz="1400" b="1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2.770.000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64684" y="5603542"/>
            <a:ext cx="1870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8860" algn="l"/>
              </a:tabLst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2.905.000</a:t>
            </a:r>
            <a:r>
              <a:rPr sz="1400" b="1" dirty="0">
                <a:solidFill>
                  <a:srgbClr val="414042"/>
                </a:solidFill>
                <a:latin typeface="Roboto"/>
                <a:cs typeface="Roboto"/>
              </a:rPr>
              <a:t>	</a:t>
            </a: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2.385.000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061516" y="3155975"/>
            <a:ext cx="3613150" cy="1959610"/>
            <a:chOff x="1061516" y="3155975"/>
            <a:chExt cx="3613150" cy="1959610"/>
          </a:xfrm>
        </p:grpSpPr>
        <p:sp>
          <p:nvSpPr>
            <p:cNvPr id="80" name="object 80"/>
            <p:cNvSpPr/>
            <p:nvPr/>
          </p:nvSpPr>
          <p:spPr>
            <a:xfrm>
              <a:off x="4376496" y="3544138"/>
              <a:ext cx="293370" cy="1566545"/>
            </a:xfrm>
            <a:custGeom>
              <a:avLst/>
              <a:gdLst/>
              <a:ahLst/>
              <a:cxnLst/>
              <a:rect l="l" t="t" r="r" b="b"/>
              <a:pathLst>
                <a:path w="293370" h="1566545">
                  <a:moveTo>
                    <a:pt x="293242" y="0"/>
                  </a:moveTo>
                  <a:lnTo>
                    <a:pt x="0" y="0"/>
                  </a:lnTo>
                  <a:lnTo>
                    <a:pt x="0" y="1566430"/>
                  </a:lnTo>
                  <a:lnTo>
                    <a:pt x="293242" y="1566430"/>
                  </a:lnTo>
                  <a:lnTo>
                    <a:pt x="293242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76496" y="3544138"/>
              <a:ext cx="293370" cy="1566545"/>
            </a:xfrm>
            <a:custGeom>
              <a:avLst/>
              <a:gdLst/>
              <a:ahLst/>
              <a:cxnLst/>
              <a:rect l="l" t="t" r="r" b="b"/>
              <a:pathLst>
                <a:path w="293370" h="1566545">
                  <a:moveTo>
                    <a:pt x="293242" y="0"/>
                  </a:moveTo>
                  <a:lnTo>
                    <a:pt x="0" y="0"/>
                  </a:lnTo>
                  <a:lnTo>
                    <a:pt x="0" y="1566430"/>
                  </a:lnTo>
                  <a:lnTo>
                    <a:pt x="293242" y="1566430"/>
                  </a:lnTo>
                  <a:lnTo>
                    <a:pt x="293242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70872" y="3160737"/>
              <a:ext cx="293370" cy="1950085"/>
            </a:xfrm>
            <a:custGeom>
              <a:avLst/>
              <a:gdLst/>
              <a:ahLst/>
              <a:cxnLst/>
              <a:rect l="l" t="t" r="r" b="b"/>
              <a:pathLst>
                <a:path w="293370" h="1950085">
                  <a:moveTo>
                    <a:pt x="293242" y="0"/>
                  </a:moveTo>
                  <a:lnTo>
                    <a:pt x="0" y="0"/>
                  </a:lnTo>
                  <a:lnTo>
                    <a:pt x="0" y="1949818"/>
                  </a:lnTo>
                  <a:lnTo>
                    <a:pt x="293242" y="1949818"/>
                  </a:lnTo>
                  <a:lnTo>
                    <a:pt x="293242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70872" y="3160737"/>
              <a:ext cx="293370" cy="1950085"/>
            </a:xfrm>
            <a:custGeom>
              <a:avLst/>
              <a:gdLst/>
              <a:ahLst/>
              <a:cxnLst/>
              <a:rect l="l" t="t" r="r" b="b"/>
              <a:pathLst>
                <a:path w="293370" h="1950085">
                  <a:moveTo>
                    <a:pt x="293242" y="0"/>
                  </a:moveTo>
                  <a:lnTo>
                    <a:pt x="0" y="0"/>
                  </a:lnTo>
                  <a:lnTo>
                    <a:pt x="0" y="1949818"/>
                  </a:lnTo>
                  <a:lnTo>
                    <a:pt x="293242" y="1949818"/>
                  </a:lnTo>
                  <a:lnTo>
                    <a:pt x="293242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65247" y="3500323"/>
              <a:ext cx="293370" cy="1610360"/>
            </a:xfrm>
            <a:custGeom>
              <a:avLst/>
              <a:gdLst/>
              <a:ahLst/>
              <a:cxnLst/>
              <a:rect l="l" t="t" r="r" b="b"/>
              <a:pathLst>
                <a:path w="293369" h="1610360">
                  <a:moveTo>
                    <a:pt x="293243" y="0"/>
                  </a:moveTo>
                  <a:lnTo>
                    <a:pt x="0" y="0"/>
                  </a:lnTo>
                  <a:lnTo>
                    <a:pt x="0" y="1610245"/>
                  </a:lnTo>
                  <a:lnTo>
                    <a:pt x="293243" y="1610245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65247" y="3500323"/>
              <a:ext cx="293370" cy="1610360"/>
            </a:xfrm>
            <a:custGeom>
              <a:avLst/>
              <a:gdLst/>
              <a:ahLst/>
              <a:cxnLst/>
              <a:rect l="l" t="t" r="r" b="b"/>
              <a:pathLst>
                <a:path w="293369" h="1610360">
                  <a:moveTo>
                    <a:pt x="293243" y="0"/>
                  </a:moveTo>
                  <a:lnTo>
                    <a:pt x="0" y="0"/>
                  </a:lnTo>
                  <a:lnTo>
                    <a:pt x="0" y="1610245"/>
                  </a:lnTo>
                  <a:lnTo>
                    <a:pt x="293243" y="1610245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59623" y="3384207"/>
              <a:ext cx="293370" cy="1726564"/>
            </a:xfrm>
            <a:custGeom>
              <a:avLst/>
              <a:gdLst/>
              <a:ahLst/>
              <a:cxnLst/>
              <a:rect l="l" t="t" r="r" b="b"/>
              <a:pathLst>
                <a:path w="293369" h="1726564">
                  <a:moveTo>
                    <a:pt x="293243" y="0"/>
                  </a:moveTo>
                  <a:lnTo>
                    <a:pt x="0" y="0"/>
                  </a:lnTo>
                  <a:lnTo>
                    <a:pt x="0" y="1726361"/>
                  </a:lnTo>
                  <a:lnTo>
                    <a:pt x="293243" y="1726361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59623" y="3384207"/>
              <a:ext cx="293370" cy="1726564"/>
            </a:xfrm>
            <a:custGeom>
              <a:avLst/>
              <a:gdLst/>
              <a:ahLst/>
              <a:cxnLst/>
              <a:rect l="l" t="t" r="r" b="b"/>
              <a:pathLst>
                <a:path w="293369" h="1726564">
                  <a:moveTo>
                    <a:pt x="293243" y="0"/>
                  </a:moveTo>
                  <a:lnTo>
                    <a:pt x="0" y="0"/>
                  </a:lnTo>
                  <a:lnTo>
                    <a:pt x="0" y="1726361"/>
                  </a:lnTo>
                  <a:lnTo>
                    <a:pt x="293243" y="1726361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83151" y="4584776"/>
              <a:ext cx="293370" cy="526415"/>
            </a:xfrm>
            <a:custGeom>
              <a:avLst/>
              <a:gdLst/>
              <a:ahLst/>
              <a:cxnLst/>
              <a:rect l="l" t="t" r="r" b="b"/>
              <a:pathLst>
                <a:path w="293370" h="526414">
                  <a:moveTo>
                    <a:pt x="293242" y="0"/>
                  </a:moveTo>
                  <a:lnTo>
                    <a:pt x="0" y="0"/>
                  </a:lnTo>
                  <a:lnTo>
                    <a:pt x="0" y="525792"/>
                  </a:lnTo>
                  <a:lnTo>
                    <a:pt x="293242" y="525792"/>
                  </a:lnTo>
                  <a:lnTo>
                    <a:pt x="293242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83151" y="4584776"/>
              <a:ext cx="293370" cy="526415"/>
            </a:xfrm>
            <a:custGeom>
              <a:avLst/>
              <a:gdLst/>
              <a:ahLst/>
              <a:cxnLst/>
              <a:rect l="l" t="t" r="r" b="b"/>
              <a:pathLst>
                <a:path w="293370" h="526414">
                  <a:moveTo>
                    <a:pt x="293242" y="0"/>
                  </a:moveTo>
                  <a:lnTo>
                    <a:pt x="0" y="0"/>
                  </a:lnTo>
                  <a:lnTo>
                    <a:pt x="0" y="525792"/>
                  </a:lnTo>
                  <a:lnTo>
                    <a:pt x="293242" y="525792"/>
                  </a:lnTo>
                  <a:lnTo>
                    <a:pt x="293242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077527" y="4502619"/>
              <a:ext cx="293370" cy="608330"/>
            </a:xfrm>
            <a:custGeom>
              <a:avLst/>
              <a:gdLst/>
              <a:ahLst/>
              <a:cxnLst/>
              <a:rect l="l" t="t" r="r" b="b"/>
              <a:pathLst>
                <a:path w="293370" h="608329">
                  <a:moveTo>
                    <a:pt x="293243" y="0"/>
                  </a:moveTo>
                  <a:lnTo>
                    <a:pt x="0" y="0"/>
                  </a:lnTo>
                  <a:lnTo>
                    <a:pt x="0" y="607949"/>
                  </a:lnTo>
                  <a:lnTo>
                    <a:pt x="293243" y="607949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77527" y="4502619"/>
              <a:ext cx="293370" cy="608330"/>
            </a:xfrm>
            <a:custGeom>
              <a:avLst/>
              <a:gdLst/>
              <a:ahLst/>
              <a:cxnLst/>
              <a:rect l="l" t="t" r="r" b="b"/>
              <a:pathLst>
                <a:path w="293370" h="608329">
                  <a:moveTo>
                    <a:pt x="293243" y="0"/>
                  </a:moveTo>
                  <a:lnTo>
                    <a:pt x="0" y="0"/>
                  </a:lnTo>
                  <a:lnTo>
                    <a:pt x="0" y="607949"/>
                  </a:lnTo>
                  <a:lnTo>
                    <a:pt x="293243" y="607949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71903" y="4639538"/>
              <a:ext cx="293370" cy="471170"/>
            </a:xfrm>
            <a:custGeom>
              <a:avLst/>
              <a:gdLst/>
              <a:ahLst/>
              <a:cxnLst/>
              <a:rect l="l" t="t" r="r" b="b"/>
              <a:pathLst>
                <a:path w="293369" h="471170">
                  <a:moveTo>
                    <a:pt x="293243" y="0"/>
                  </a:moveTo>
                  <a:lnTo>
                    <a:pt x="0" y="0"/>
                  </a:lnTo>
                  <a:lnTo>
                    <a:pt x="0" y="471030"/>
                  </a:lnTo>
                  <a:lnTo>
                    <a:pt x="293243" y="471030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71903" y="4639538"/>
              <a:ext cx="293370" cy="471170"/>
            </a:xfrm>
            <a:custGeom>
              <a:avLst/>
              <a:gdLst/>
              <a:ahLst/>
              <a:cxnLst/>
              <a:rect l="l" t="t" r="r" b="b"/>
              <a:pathLst>
                <a:path w="293369" h="471170">
                  <a:moveTo>
                    <a:pt x="293243" y="0"/>
                  </a:moveTo>
                  <a:lnTo>
                    <a:pt x="0" y="0"/>
                  </a:lnTo>
                  <a:lnTo>
                    <a:pt x="0" y="471030"/>
                  </a:lnTo>
                  <a:lnTo>
                    <a:pt x="293243" y="471030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66279" y="4596815"/>
              <a:ext cx="293370" cy="514350"/>
            </a:xfrm>
            <a:custGeom>
              <a:avLst/>
              <a:gdLst/>
              <a:ahLst/>
              <a:cxnLst/>
              <a:rect l="l" t="t" r="r" b="b"/>
              <a:pathLst>
                <a:path w="293369" h="514350">
                  <a:moveTo>
                    <a:pt x="293243" y="0"/>
                  </a:moveTo>
                  <a:lnTo>
                    <a:pt x="0" y="0"/>
                  </a:lnTo>
                  <a:lnTo>
                    <a:pt x="0" y="513740"/>
                  </a:lnTo>
                  <a:lnTo>
                    <a:pt x="293243" y="513740"/>
                  </a:lnTo>
                  <a:lnTo>
                    <a:pt x="29324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66279" y="4596815"/>
              <a:ext cx="293370" cy="514350"/>
            </a:xfrm>
            <a:custGeom>
              <a:avLst/>
              <a:gdLst/>
              <a:ahLst/>
              <a:cxnLst/>
              <a:rect l="l" t="t" r="r" b="b"/>
              <a:pathLst>
                <a:path w="293369" h="514350">
                  <a:moveTo>
                    <a:pt x="293243" y="0"/>
                  </a:moveTo>
                  <a:lnTo>
                    <a:pt x="0" y="0"/>
                  </a:lnTo>
                  <a:lnTo>
                    <a:pt x="0" y="513740"/>
                  </a:lnTo>
                  <a:lnTo>
                    <a:pt x="293243" y="513740"/>
                  </a:lnTo>
                  <a:lnTo>
                    <a:pt x="293243" y="0"/>
                  </a:lnTo>
                  <a:close/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067259" y="3431058"/>
            <a:ext cx="591820" cy="113665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469.000</a:t>
            </a:r>
            <a:endParaRPr sz="1600">
              <a:latin typeface="Roboto"/>
              <a:cs typeface="Roboto"/>
            </a:endParaRPr>
          </a:p>
          <a:p>
            <a:pPr marL="188595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1.576.000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055624" y="3551962"/>
            <a:ext cx="591820" cy="105791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430.000</a:t>
            </a:r>
            <a:endParaRPr sz="1600">
              <a:latin typeface="Roboto"/>
              <a:cs typeface="Roboto"/>
            </a:endParaRPr>
          </a:p>
          <a:p>
            <a:pPr marL="109855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1.470.000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066950" y="3194533"/>
            <a:ext cx="591820" cy="1277620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555.000</a:t>
            </a:r>
            <a:endParaRPr sz="1600">
              <a:latin typeface="Roboto"/>
              <a:cs typeface="Roboto"/>
            </a:endParaRPr>
          </a:p>
          <a:p>
            <a:pPr marL="329565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1.780.000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87217" y="3582036"/>
            <a:ext cx="591820" cy="972819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480.000</a:t>
            </a:r>
            <a:endParaRPr sz="1600">
              <a:latin typeface="Roboto"/>
              <a:cs typeface="Roboto"/>
            </a:endParaRPr>
          </a:p>
          <a:p>
            <a:pPr marL="24765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1.430.000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690603" y="2205277"/>
            <a:ext cx="562610" cy="539115"/>
            <a:chOff x="1690603" y="2205277"/>
            <a:chExt cx="562610" cy="539115"/>
          </a:xfrm>
        </p:grpSpPr>
        <p:sp>
          <p:nvSpPr>
            <p:cNvPr id="101" name="object 101"/>
            <p:cNvSpPr/>
            <p:nvPr/>
          </p:nvSpPr>
          <p:spPr>
            <a:xfrm>
              <a:off x="1716003" y="2524089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4">
                  <a:moveTo>
                    <a:pt x="401307" y="0"/>
                  </a:moveTo>
                  <a:lnTo>
                    <a:pt x="110108" y="0"/>
                  </a:lnTo>
                  <a:lnTo>
                    <a:pt x="67245" y="8651"/>
                  </a:lnTo>
                  <a:lnTo>
                    <a:pt x="32246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6" y="187953"/>
                  </a:lnTo>
                  <a:lnTo>
                    <a:pt x="67245" y="211551"/>
                  </a:lnTo>
                  <a:lnTo>
                    <a:pt x="110108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03299" y="2217981"/>
              <a:ext cx="537210" cy="245745"/>
            </a:xfrm>
            <a:custGeom>
              <a:avLst/>
              <a:gdLst/>
              <a:ahLst/>
              <a:cxnLst/>
              <a:rect l="l" t="t" r="r" b="b"/>
              <a:pathLst>
                <a:path w="537210" h="245744">
                  <a:moveTo>
                    <a:pt x="414007" y="0"/>
                  </a:moveTo>
                  <a:lnTo>
                    <a:pt x="122808" y="0"/>
                  </a:lnTo>
                  <a:lnTo>
                    <a:pt x="75052" y="9666"/>
                  </a:lnTo>
                  <a:lnTo>
                    <a:pt x="36010" y="36010"/>
                  </a:lnTo>
                  <a:lnTo>
                    <a:pt x="9666" y="75052"/>
                  </a:lnTo>
                  <a:lnTo>
                    <a:pt x="0" y="122808"/>
                  </a:lnTo>
                  <a:lnTo>
                    <a:pt x="9666" y="170558"/>
                  </a:lnTo>
                  <a:lnTo>
                    <a:pt x="36010" y="209596"/>
                  </a:lnTo>
                  <a:lnTo>
                    <a:pt x="75052" y="235939"/>
                  </a:lnTo>
                  <a:lnTo>
                    <a:pt x="122808" y="245605"/>
                  </a:lnTo>
                  <a:lnTo>
                    <a:pt x="414007" y="245605"/>
                  </a:lnTo>
                  <a:lnTo>
                    <a:pt x="461764" y="235939"/>
                  </a:lnTo>
                  <a:lnTo>
                    <a:pt x="500805" y="209596"/>
                  </a:lnTo>
                  <a:lnTo>
                    <a:pt x="527150" y="170558"/>
                  </a:lnTo>
                  <a:lnTo>
                    <a:pt x="536816" y="122808"/>
                  </a:lnTo>
                  <a:lnTo>
                    <a:pt x="527150" y="75052"/>
                  </a:lnTo>
                  <a:lnTo>
                    <a:pt x="500805" y="36010"/>
                  </a:lnTo>
                  <a:lnTo>
                    <a:pt x="461764" y="9666"/>
                  </a:lnTo>
                  <a:lnTo>
                    <a:pt x="414007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90603" y="2205277"/>
              <a:ext cx="562610" cy="271145"/>
            </a:xfrm>
            <a:custGeom>
              <a:avLst/>
              <a:gdLst/>
              <a:ahLst/>
              <a:cxnLst/>
              <a:rect l="l" t="t" r="r" b="b"/>
              <a:pathLst>
                <a:path w="562610" h="271144">
                  <a:moveTo>
                    <a:pt x="426707" y="0"/>
                  </a:moveTo>
                  <a:lnTo>
                    <a:pt x="135496" y="0"/>
                  </a:lnTo>
                  <a:lnTo>
                    <a:pt x="92714" y="6919"/>
                  </a:lnTo>
                  <a:lnTo>
                    <a:pt x="55525" y="26177"/>
                  </a:lnTo>
                  <a:lnTo>
                    <a:pt x="26177" y="55527"/>
                  </a:lnTo>
                  <a:lnTo>
                    <a:pt x="6919" y="92720"/>
                  </a:lnTo>
                  <a:lnTo>
                    <a:pt x="0" y="135509"/>
                  </a:lnTo>
                  <a:lnTo>
                    <a:pt x="6919" y="178290"/>
                  </a:lnTo>
                  <a:lnTo>
                    <a:pt x="26177" y="215480"/>
                  </a:lnTo>
                  <a:lnTo>
                    <a:pt x="55525" y="244828"/>
                  </a:lnTo>
                  <a:lnTo>
                    <a:pt x="92714" y="264086"/>
                  </a:lnTo>
                  <a:lnTo>
                    <a:pt x="135496" y="271005"/>
                  </a:lnTo>
                  <a:lnTo>
                    <a:pt x="426707" y="271005"/>
                  </a:lnTo>
                  <a:lnTo>
                    <a:pt x="469490" y="264086"/>
                  </a:lnTo>
                  <a:lnTo>
                    <a:pt x="505182" y="245605"/>
                  </a:lnTo>
                  <a:lnTo>
                    <a:pt x="135496" y="245605"/>
                  </a:lnTo>
                  <a:lnTo>
                    <a:pt x="92640" y="236953"/>
                  </a:lnTo>
                  <a:lnTo>
                    <a:pt x="57645" y="213360"/>
                  </a:lnTo>
                  <a:lnTo>
                    <a:pt x="34051" y="178364"/>
                  </a:lnTo>
                  <a:lnTo>
                    <a:pt x="25399" y="135509"/>
                  </a:lnTo>
                  <a:lnTo>
                    <a:pt x="34051" y="92651"/>
                  </a:lnTo>
                  <a:lnTo>
                    <a:pt x="57645" y="57651"/>
                  </a:lnTo>
                  <a:lnTo>
                    <a:pt x="92640" y="34053"/>
                  </a:lnTo>
                  <a:lnTo>
                    <a:pt x="135496" y="25400"/>
                  </a:lnTo>
                  <a:lnTo>
                    <a:pt x="505180" y="25400"/>
                  </a:lnTo>
                  <a:lnTo>
                    <a:pt x="469490" y="6919"/>
                  </a:lnTo>
                  <a:lnTo>
                    <a:pt x="426707" y="0"/>
                  </a:lnTo>
                  <a:close/>
                </a:path>
                <a:path w="562610" h="271144">
                  <a:moveTo>
                    <a:pt x="505180" y="25400"/>
                  </a:moveTo>
                  <a:lnTo>
                    <a:pt x="426707" y="25400"/>
                  </a:lnTo>
                  <a:lnTo>
                    <a:pt x="469565" y="34053"/>
                  </a:lnTo>
                  <a:lnTo>
                    <a:pt x="504564" y="57651"/>
                  </a:lnTo>
                  <a:lnTo>
                    <a:pt x="528162" y="92651"/>
                  </a:lnTo>
                  <a:lnTo>
                    <a:pt x="536816" y="135509"/>
                  </a:lnTo>
                  <a:lnTo>
                    <a:pt x="528162" y="178364"/>
                  </a:lnTo>
                  <a:lnTo>
                    <a:pt x="504564" y="213360"/>
                  </a:lnTo>
                  <a:lnTo>
                    <a:pt x="469565" y="236953"/>
                  </a:lnTo>
                  <a:lnTo>
                    <a:pt x="426707" y="245605"/>
                  </a:lnTo>
                  <a:lnTo>
                    <a:pt x="505182" y="245605"/>
                  </a:lnTo>
                  <a:lnTo>
                    <a:pt x="506682" y="244828"/>
                  </a:lnTo>
                  <a:lnTo>
                    <a:pt x="536034" y="215480"/>
                  </a:lnTo>
                  <a:lnTo>
                    <a:pt x="555295" y="178290"/>
                  </a:lnTo>
                  <a:lnTo>
                    <a:pt x="562216" y="135509"/>
                  </a:lnTo>
                  <a:lnTo>
                    <a:pt x="555295" y="92720"/>
                  </a:lnTo>
                  <a:lnTo>
                    <a:pt x="536034" y="55527"/>
                  </a:lnTo>
                  <a:lnTo>
                    <a:pt x="506682" y="26177"/>
                  </a:lnTo>
                  <a:lnTo>
                    <a:pt x="50518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789465" y="2138918"/>
            <a:ext cx="364490" cy="61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00"/>
              </a:spcBef>
            </a:pPr>
            <a:r>
              <a:rPr sz="1500" b="1" spc="-30" dirty="0">
                <a:solidFill>
                  <a:srgbClr val="FFFFFF"/>
                </a:solidFill>
                <a:latin typeface="Liberation Serif"/>
                <a:cs typeface="Liberation Serif"/>
              </a:rPr>
              <a:t>-</a:t>
            </a:r>
            <a:r>
              <a:rPr sz="1500" b="1" spc="-25" dirty="0">
                <a:solidFill>
                  <a:srgbClr val="FFFFFF"/>
                </a:solidFill>
                <a:latin typeface="Liberation Serif"/>
                <a:cs typeface="Liberation Serif"/>
              </a:rPr>
              <a:t>7%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-15" dirty="0">
                <a:solidFill>
                  <a:srgbClr val="414042"/>
                </a:solidFill>
                <a:latin typeface="Liberation Serif"/>
                <a:cs typeface="Liberation Serif"/>
              </a:rPr>
              <a:t>-</a:t>
            </a:r>
            <a:r>
              <a:rPr sz="1500" b="1" spc="-35" dirty="0">
                <a:solidFill>
                  <a:srgbClr val="414042"/>
                </a:solidFill>
                <a:latin typeface="Liberation Serif"/>
                <a:cs typeface="Liberation Serif"/>
              </a:rPr>
              <a:t>8%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2725314" y="2205277"/>
            <a:ext cx="562610" cy="539115"/>
            <a:chOff x="2725314" y="2205277"/>
            <a:chExt cx="562610" cy="539115"/>
          </a:xfrm>
        </p:grpSpPr>
        <p:sp>
          <p:nvSpPr>
            <p:cNvPr id="106" name="object 106"/>
            <p:cNvSpPr/>
            <p:nvPr/>
          </p:nvSpPr>
          <p:spPr>
            <a:xfrm>
              <a:off x="2750714" y="2524089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4">
                  <a:moveTo>
                    <a:pt x="401307" y="0"/>
                  </a:moveTo>
                  <a:lnTo>
                    <a:pt x="110108" y="0"/>
                  </a:lnTo>
                  <a:lnTo>
                    <a:pt x="67245" y="8651"/>
                  </a:lnTo>
                  <a:lnTo>
                    <a:pt x="32246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6" y="187953"/>
                  </a:lnTo>
                  <a:lnTo>
                    <a:pt x="67245" y="211551"/>
                  </a:lnTo>
                  <a:lnTo>
                    <a:pt x="110108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38008" y="2217981"/>
              <a:ext cx="537210" cy="245745"/>
            </a:xfrm>
            <a:custGeom>
              <a:avLst/>
              <a:gdLst/>
              <a:ahLst/>
              <a:cxnLst/>
              <a:rect l="l" t="t" r="r" b="b"/>
              <a:pathLst>
                <a:path w="537210" h="245744">
                  <a:moveTo>
                    <a:pt x="414019" y="0"/>
                  </a:moveTo>
                  <a:lnTo>
                    <a:pt x="122808" y="0"/>
                  </a:lnTo>
                  <a:lnTo>
                    <a:pt x="75052" y="9666"/>
                  </a:lnTo>
                  <a:lnTo>
                    <a:pt x="36010" y="36010"/>
                  </a:lnTo>
                  <a:lnTo>
                    <a:pt x="9666" y="75052"/>
                  </a:lnTo>
                  <a:lnTo>
                    <a:pt x="0" y="122808"/>
                  </a:lnTo>
                  <a:lnTo>
                    <a:pt x="9666" y="170558"/>
                  </a:lnTo>
                  <a:lnTo>
                    <a:pt x="36010" y="209596"/>
                  </a:lnTo>
                  <a:lnTo>
                    <a:pt x="75052" y="235939"/>
                  </a:lnTo>
                  <a:lnTo>
                    <a:pt x="122808" y="245605"/>
                  </a:lnTo>
                  <a:lnTo>
                    <a:pt x="414019" y="245605"/>
                  </a:lnTo>
                  <a:lnTo>
                    <a:pt x="461769" y="235939"/>
                  </a:lnTo>
                  <a:lnTo>
                    <a:pt x="500807" y="209596"/>
                  </a:lnTo>
                  <a:lnTo>
                    <a:pt x="527150" y="170558"/>
                  </a:lnTo>
                  <a:lnTo>
                    <a:pt x="536816" y="122808"/>
                  </a:lnTo>
                  <a:lnTo>
                    <a:pt x="527150" y="75052"/>
                  </a:lnTo>
                  <a:lnTo>
                    <a:pt x="500807" y="36010"/>
                  </a:lnTo>
                  <a:lnTo>
                    <a:pt x="461769" y="9666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25314" y="2205277"/>
              <a:ext cx="562610" cy="271145"/>
            </a:xfrm>
            <a:custGeom>
              <a:avLst/>
              <a:gdLst/>
              <a:ahLst/>
              <a:cxnLst/>
              <a:rect l="l" t="t" r="r" b="b"/>
              <a:pathLst>
                <a:path w="562610" h="271144">
                  <a:moveTo>
                    <a:pt x="426707" y="0"/>
                  </a:moveTo>
                  <a:lnTo>
                    <a:pt x="135508" y="0"/>
                  </a:lnTo>
                  <a:lnTo>
                    <a:pt x="92720" y="6919"/>
                  </a:lnTo>
                  <a:lnTo>
                    <a:pt x="55527" y="26177"/>
                  </a:lnTo>
                  <a:lnTo>
                    <a:pt x="26177" y="55527"/>
                  </a:lnTo>
                  <a:lnTo>
                    <a:pt x="6919" y="92720"/>
                  </a:lnTo>
                  <a:lnTo>
                    <a:pt x="0" y="135509"/>
                  </a:lnTo>
                  <a:lnTo>
                    <a:pt x="6919" y="178290"/>
                  </a:lnTo>
                  <a:lnTo>
                    <a:pt x="26177" y="215480"/>
                  </a:lnTo>
                  <a:lnTo>
                    <a:pt x="55527" y="244828"/>
                  </a:lnTo>
                  <a:lnTo>
                    <a:pt x="92720" y="264086"/>
                  </a:lnTo>
                  <a:lnTo>
                    <a:pt x="135508" y="271005"/>
                  </a:lnTo>
                  <a:lnTo>
                    <a:pt x="426707" y="271005"/>
                  </a:lnTo>
                  <a:lnTo>
                    <a:pt x="469490" y="264086"/>
                  </a:lnTo>
                  <a:lnTo>
                    <a:pt x="505182" y="245605"/>
                  </a:lnTo>
                  <a:lnTo>
                    <a:pt x="135508" y="245605"/>
                  </a:lnTo>
                  <a:lnTo>
                    <a:pt x="92645" y="236953"/>
                  </a:lnTo>
                  <a:lnTo>
                    <a:pt x="57646" y="213360"/>
                  </a:lnTo>
                  <a:lnTo>
                    <a:pt x="34051" y="178364"/>
                  </a:lnTo>
                  <a:lnTo>
                    <a:pt x="25399" y="135509"/>
                  </a:lnTo>
                  <a:lnTo>
                    <a:pt x="34051" y="92651"/>
                  </a:lnTo>
                  <a:lnTo>
                    <a:pt x="57646" y="57651"/>
                  </a:lnTo>
                  <a:lnTo>
                    <a:pt x="92645" y="34053"/>
                  </a:lnTo>
                  <a:lnTo>
                    <a:pt x="135508" y="25400"/>
                  </a:lnTo>
                  <a:lnTo>
                    <a:pt x="505180" y="25400"/>
                  </a:lnTo>
                  <a:lnTo>
                    <a:pt x="469490" y="6919"/>
                  </a:lnTo>
                  <a:lnTo>
                    <a:pt x="426707" y="0"/>
                  </a:lnTo>
                  <a:close/>
                </a:path>
                <a:path w="562610" h="271144">
                  <a:moveTo>
                    <a:pt x="505180" y="25400"/>
                  </a:moveTo>
                  <a:lnTo>
                    <a:pt x="426707" y="25400"/>
                  </a:lnTo>
                  <a:lnTo>
                    <a:pt x="469565" y="34053"/>
                  </a:lnTo>
                  <a:lnTo>
                    <a:pt x="504564" y="57651"/>
                  </a:lnTo>
                  <a:lnTo>
                    <a:pt x="528162" y="92651"/>
                  </a:lnTo>
                  <a:lnTo>
                    <a:pt x="536816" y="135509"/>
                  </a:lnTo>
                  <a:lnTo>
                    <a:pt x="528162" y="178364"/>
                  </a:lnTo>
                  <a:lnTo>
                    <a:pt x="504564" y="213360"/>
                  </a:lnTo>
                  <a:lnTo>
                    <a:pt x="469565" y="236953"/>
                  </a:lnTo>
                  <a:lnTo>
                    <a:pt x="426707" y="245605"/>
                  </a:lnTo>
                  <a:lnTo>
                    <a:pt x="505182" y="245605"/>
                  </a:lnTo>
                  <a:lnTo>
                    <a:pt x="506682" y="244828"/>
                  </a:lnTo>
                  <a:lnTo>
                    <a:pt x="536034" y="215480"/>
                  </a:lnTo>
                  <a:lnTo>
                    <a:pt x="555295" y="178290"/>
                  </a:lnTo>
                  <a:lnTo>
                    <a:pt x="562216" y="135509"/>
                  </a:lnTo>
                  <a:lnTo>
                    <a:pt x="555295" y="92720"/>
                  </a:lnTo>
                  <a:lnTo>
                    <a:pt x="536034" y="55527"/>
                  </a:lnTo>
                  <a:lnTo>
                    <a:pt x="506682" y="26177"/>
                  </a:lnTo>
                  <a:lnTo>
                    <a:pt x="50518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764933" y="2138918"/>
            <a:ext cx="483234" cy="61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1500" b="1" spc="-80" dirty="0">
                <a:solidFill>
                  <a:srgbClr val="FFFFFF"/>
                </a:solidFill>
                <a:latin typeface="Liberation Serif"/>
                <a:cs typeface="Liberation Serif"/>
              </a:rPr>
              <a:t>+21%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-55" dirty="0">
                <a:solidFill>
                  <a:srgbClr val="414042"/>
                </a:solidFill>
                <a:latin typeface="Liberation Serif"/>
                <a:cs typeface="Liberation Serif"/>
              </a:rPr>
              <a:t>+29%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3760025" y="2205277"/>
            <a:ext cx="562610" cy="539115"/>
            <a:chOff x="3760025" y="2205277"/>
            <a:chExt cx="562610" cy="539115"/>
          </a:xfrm>
        </p:grpSpPr>
        <p:sp>
          <p:nvSpPr>
            <p:cNvPr id="111" name="object 111"/>
            <p:cNvSpPr/>
            <p:nvPr/>
          </p:nvSpPr>
          <p:spPr>
            <a:xfrm>
              <a:off x="3785425" y="2524089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4">
                  <a:moveTo>
                    <a:pt x="401307" y="0"/>
                  </a:moveTo>
                  <a:lnTo>
                    <a:pt x="110096" y="0"/>
                  </a:lnTo>
                  <a:lnTo>
                    <a:pt x="67240" y="8651"/>
                  </a:lnTo>
                  <a:lnTo>
                    <a:pt x="32245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5" y="187953"/>
                  </a:lnTo>
                  <a:lnTo>
                    <a:pt x="67240" y="211551"/>
                  </a:lnTo>
                  <a:lnTo>
                    <a:pt x="110096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72730" y="2217981"/>
              <a:ext cx="537210" cy="245745"/>
            </a:xfrm>
            <a:custGeom>
              <a:avLst/>
              <a:gdLst/>
              <a:ahLst/>
              <a:cxnLst/>
              <a:rect l="l" t="t" r="r" b="b"/>
              <a:pathLst>
                <a:path w="537210" h="245744">
                  <a:moveTo>
                    <a:pt x="414007" y="0"/>
                  </a:moveTo>
                  <a:lnTo>
                    <a:pt x="122796" y="0"/>
                  </a:lnTo>
                  <a:lnTo>
                    <a:pt x="75041" y="9666"/>
                  </a:lnTo>
                  <a:lnTo>
                    <a:pt x="36004" y="36010"/>
                  </a:lnTo>
                  <a:lnTo>
                    <a:pt x="9664" y="75052"/>
                  </a:lnTo>
                  <a:lnTo>
                    <a:pt x="0" y="122808"/>
                  </a:lnTo>
                  <a:lnTo>
                    <a:pt x="9664" y="170558"/>
                  </a:lnTo>
                  <a:lnTo>
                    <a:pt x="36004" y="209596"/>
                  </a:lnTo>
                  <a:lnTo>
                    <a:pt x="75041" y="235939"/>
                  </a:lnTo>
                  <a:lnTo>
                    <a:pt x="122796" y="245605"/>
                  </a:lnTo>
                  <a:lnTo>
                    <a:pt x="414007" y="245605"/>
                  </a:lnTo>
                  <a:lnTo>
                    <a:pt x="461756" y="235939"/>
                  </a:lnTo>
                  <a:lnTo>
                    <a:pt x="500794" y="209596"/>
                  </a:lnTo>
                  <a:lnTo>
                    <a:pt x="527137" y="170558"/>
                  </a:lnTo>
                  <a:lnTo>
                    <a:pt x="536803" y="122808"/>
                  </a:lnTo>
                  <a:lnTo>
                    <a:pt x="527137" y="75052"/>
                  </a:lnTo>
                  <a:lnTo>
                    <a:pt x="500794" y="36010"/>
                  </a:lnTo>
                  <a:lnTo>
                    <a:pt x="461756" y="9666"/>
                  </a:lnTo>
                  <a:lnTo>
                    <a:pt x="414007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760025" y="2205277"/>
              <a:ext cx="562610" cy="271145"/>
            </a:xfrm>
            <a:custGeom>
              <a:avLst/>
              <a:gdLst/>
              <a:ahLst/>
              <a:cxnLst/>
              <a:rect l="l" t="t" r="r" b="b"/>
              <a:pathLst>
                <a:path w="562610" h="271144">
                  <a:moveTo>
                    <a:pt x="426707" y="0"/>
                  </a:moveTo>
                  <a:lnTo>
                    <a:pt x="135496" y="0"/>
                  </a:lnTo>
                  <a:lnTo>
                    <a:pt x="92714" y="6919"/>
                  </a:lnTo>
                  <a:lnTo>
                    <a:pt x="55525" y="26177"/>
                  </a:lnTo>
                  <a:lnTo>
                    <a:pt x="26177" y="55527"/>
                  </a:lnTo>
                  <a:lnTo>
                    <a:pt x="6919" y="92720"/>
                  </a:lnTo>
                  <a:lnTo>
                    <a:pt x="0" y="135509"/>
                  </a:lnTo>
                  <a:lnTo>
                    <a:pt x="6919" y="178290"/>
                  </a:lnTo>
                  <a:lnTo>
                    <a:pt x="26177" y="215480"/>
                  </a:lnTo>
                  <a:lnTo>
                    <a:pt x="55525" y="244828"/>
                  </a:lnTo>
                  <a:lnTo>
                    <a:pt x="92714" y="264086"/>
                  </a:lnTo>
                  <a:lnTo>
                    <a:pt x="135496" y="271005"/>
                  </a:lnTo>
                  <a:lnTo>
                    <a:pt x="426707" y="271005"/>
                  </a:lnTo>
                  <a:lnTo>
                    <a:pt x="469490" y="264086"/>
                  </a:lnTo>
                  <a:lnTo>
                    <a:pt x="505182" y="245605"/>
                  </a:lnTo>
                  <a:lnTo>
                    <a:pt x="135496" y="245605"/>
                  </a:lnTo>
                  <a:lnTo>
                    <a:pt x="92640" y="236953"/>
                  </a:lnTo>
                  <a:lnTo>
                    <a:pt x="57645" y="213360"/>
                  </a:lnTo>
                  <a:lnTo>
                    <a:pt x="34051" y="178364"/>
                  </a:lnTo>
                  <a:lnTo>
                    <a:pt x="25399" y="135509"/>
                  </a:lnTo>
                  <a:lnTo>
                    <a:pt x="34051" y="92651"/>
                  </a:lnTo>
                  <a:lnTo>
                    <a:pt x="57645" y="57651"/>
                  </a:lnTo>
                  <a:lnTo>
                    <a:pt x="92640" y="34053"/>
                  </a:lnTo>
                  <a:lnTo>
                    <a:pt x="135496" y="25400"/>
                  </a:lnTo>
                  <a:lnTo>
                    <a:pt x="505180" y="25400"/>
                  </a:lnTo>
                  <a:lnTo>
                    <a:pt x="469490" y="6919"/>
                  </a:lnTo>
                  <a:lnTo>
                    <a:pt x="426707" y="0"/>
                  </a:lnTo>
                  <a:close/>
                </a:path>
                <a:path w="562610" h="271144">
                  <a:moveTo>
                    <a:pt x="505180" y="25400"/>
                  </a:moveTo>
                  <a:lnTo>
                    <a:pt x="426707" y="25400"/>
                  </a:lnTo>
                  <a:lnTo>
                    <a:pt x="469565" y="34053"/>
                  </a:lnTo>
                  <a:lnTo>
                    <a:pt x="504564" y="57651"/>
                  </a:lnTo>
                  <a:lnTo>
                    <a:pt x="528162" y="92651"/>
                  </a:lnTo>
                  <a:lnTo>
                    <a:pt x="536816" y="135509"/>
                  </a:lnTo>
                  <a:lnTo>
                    <a:pt x="528162" y="178364"/>
                  </a:lnTo>
                  <a:lnTo>
                    <a:pt x="504564" y="213360"/>
                  </a:lnTo>
                  <a:lnTo>
                    <a:pt x="469565" y="236953"/>
                  </a:lnTo>
                  <a:lnTo>
                    <a:pt x="426707" y="245605"/>
                  </a:lnTo>
                  <a:lnTo>
                    <a:pt x="505182" y="245605"/>
                  </a:lnTo>
                  <a:lnTo>
                    <a:pt x="506682" y="244828"/>
                  </a:lnTo>
                  <a:lnTo>
                    <a:pt x="536034" y="215480"/>
                  </a:lnTo>
                  <a:lnTo>
                    <a:pt x="555295" y="178290"/>
                  </a:lnTo>
                  <a:lnTo>
                    <a:pt x="562216" y="135509"/>
                  </a:lnTo>
                  <a:lnTo>
                    <a:pt x="555295" y="92720"/>
                  </a:lnTo>
                  <a:lnTo>
                    <a:pt x="536034" y="55527"/>
                  </a:lnTo>
                  <a:lnTo>
                    <a:pt x="506682" y="26177"/>
                  </a:lnTo>
                  <a:lnTo>
                    <a:pt x="50518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3806025" y="2138918"/>
            <a:ext cx="470534" cy="61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75" dirty="0">
                <a:solidFill>
                  <a:srgbClr val="FFFFFF"/>
                </a:solidFill>
                <a:latin typeface="Liberation Serif"/>
                <a:cs typeface="Liberation Serif"/>
              </a:rPr>
              <a:t>-</a:t>
            </a:r>
            <a:r>
              <a:rPr sz="1500" b="1" spc="-25" dirty="0">
                <a:solidFill>
                  <a:srgbClr val="FFFFFF"/>
                </a:solidFill>
                <a:latin typeface="Liberation Serif"/>
                <a:cs typeface="Liberation Serif"/>
              </a:rPr>
              <a:t>20%</a:t>
            </a:r>
            <a:endParaRPr sz="1500">
              <a:latin typeface="Liberation Serif"/>
              <a:cs typeface="Liberation Serif"/>
            </a:endParaRPr>
          </a:p>
          <a:p>
            <a:pPr marL="27940">
              <a:lnSpc>
                <a:spcPct val="100000"/>
              </a:lnSpc>
              <a:spcBef>
                <a:spcPts val="500"/>
              </a:spcBef>
            </a:pPr>
            <a:r>
              <a:rPr sz="1500" b="1" dirty="0">
                <a:solidFill>
                  <a:srgbClr val="414042"/>
                </a:solidFill>
                <a:latin typeface="Liberation Serif"/>
                <a:cs typeface="Liberation Serif"/>
              </a:rPr>
              <a:t>-</a:t>
            </a:r>
            <a:r>
              <a:rPr sz="1500" b="1" spc="-35" dirty="0">
                <a:solidFill>
                  <a:srgbClr val="414042"/>
                </a:solidFill>
                <a:latin typeface="Liberation Serif"/>
                <a:cs typeface="Liberation Serif"/>
              </a:rPr>
              <a:t>14%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1366266" y="5875237"/>
            <a:ext cx="3044825" cy="426720"/>
            <a:chOff x="1366266" y="5875237"/>
            <a:chExt cx="3044825" cy="426720"/>
          </a:xfrm>
        </p:grpSpPr>
        <p:sp>
          <p:nvSpPr>
            <p:cNvPr id="116" name="object 116"/>
            <p:cNvSpPr/>
            <p:nvPr/>
          </p:nvSpPr>
          <p:spPr>
            <a:xfrm>
              <a:off x="1371029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39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2"/>
                  </a:lnTo>
                  <a:lnTo>
                    <a:pt x="24576" y="236069"/>
                  </a:lnTo>
                  <a:lnTo>
                    <a:pt x="52722" y="272499"/>
                  </a:lnTo>
                  <a:lnTo>
                    <a:pt x="89152" y="300645"/>
                  </a:lnTo>
                  <a:lnTo>
                    <a:pt x="132149" y="318791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1"/>
                  </a:lnTo>
                  <a:lnTo>
                    <a:pt x="852667" y="300645"/>
                  </a:lnTo>
                  <a:lnTo>
                    <a:pt x="889096" y="272499"/>
                  </a:lnTo>
                  <a:lnTo>
                    <a:pt x="917242" y="236069"/>
                  </a:lnTo>
                  <a:lnTo>
                    <a:pt x="935389" y="193072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95413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39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2"/>
                  </a:lnTo>
                  <a:lnTo>
                    <a:pt x="24576" y="236069"/>
                  </a:lnTo>
                  <a:lnTo>
                    <a:pt x="52722" y="272499"/>
                  </a:lnTo>
                  <a:lnTo>
                    <a:pt x="89152" y="300645"/>
                  </a:lnTo>
                  <a:lnTo>
                    <a:pt x="132149" y="318791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1"/>
                  </a:lnTo>
                  <a:lnTo>
                    <a:pt x="852667" y="300645"/>
                  </a:lnTo>
                  <a:lnTo>
                    <a:pt x="889096" y="272499"/>
                  </a:lnTo>
                  <a:lnTo>
                    <a:pt x="917242" y="236069"/>
                  </a:lnTo>
                  <a:lnTo>
                    <a:pt x="935389" y="193072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30123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39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2"/>
                  </a:lnTo>
                  <a:lnTo>
                    <a:pt x="24576" y="236069"/>
                  </a:lnTo>
                  <a:lnTo>
                    <a:pt x="52722" y="272499"/>
                  </a:lnTo>
                  <a:lnTo>
                    <a:pt x="89152" y="300645"/>
                  </a:lnTo>
                  <a:lnTo>
                    <a:pt x="132149" y="318791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1"/>
                  </a:lnTo>
                  <a:lnTo>
                    <a:pt x="852667" y="300645"/>
                  </a:lnTo>
                  <a:lnTo>
                    <a:pt x="889096" y="272499"/>
                  </a:lnTo>
                  <a:lnTo>
                    <a:pt x="917242" y="236069"/>
                  </a:lnTo>
                  <a:lnTo>
                    <a:pt x="935389" y="193072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71028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39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6"/>
                  </a:lnTo>
                  <a:lnTo>
                    <a:pt x="24576" y="236075"/>
                  </a:lnTo>
                  <a:lnTo>
                    <a:pt x="52722" y="272503"/>
                  </a:lnTo>
                  <a:lnTo>
                    <a:pt x="89152" y="300648"/>
                  </a:lnTo>
                  <a:lnTo>
                    <a:pt x="132149" y="318792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2"/>
                  </a:lnTo>
                  <a:lnTo>
                    <a:pt x="852667" y="300648"/>
                  </a:lnTo>
                  <a:lnTo>
                    <a:pt x="889096" y="272503"/>
                  </a:lnTo>
                  <a:lnTo>
                    <a:pt x="917242" y="236075"/>
                  </a:lnTo>
                  <a:lnTo>
                    <a:pt x="935389" y="193076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273900" y="587523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5" h="48895">
                  <a:moveTo>
                    <a:pt x="38950" y="0"/>
                  </a:moveTo>
                  <a:lnTo>
                    <a:pt x="0" y="41884"/>
                  </a:lnTo>
                  <a:lnTo>
                    <a:pt x="6972" y="48387"/>
                  </a:lnTo>
                  <a:lnTo>
                    <a:pt x="38950" y="13982"/>
                  </a:lnTo>
                  <a:lnTo>
                    <a:pt x="70929" y="48387"/>
                  </a:lnTo>
                  <a:lnTo>
                    <a:pt x="77901" y="41884"/>
                  </a:lnTo>
                  <a:lnTo>
                    <a:pt x="38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95413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39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6"/>
                  </a:lnTo>
                  <a:lnTo>
                    <a:pt x="24576" y="236075"/>
                  </a:lnTo>
                  <a:lnTo>
                    <a:pt x="52722" y="272503"/>
                  </a:lnTo>
                  <a:lnTo>
                    <a:pt x="89152" y="300648"/>
                  </a:lnTo>
                  <a:lnTo>
                    <a:pt x="132149" y="318792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2"/>
                  </a:lnTo>
                  <a:lnTo>
                    <a:pt x="852667" y="300648"/>
                  </a:lnTo>
                  <a:lnTo>
                    <a:pt x="889096" y="272503"/>
                  </a:lnTo>
                  <a:lnTo>
                    <a:pt x="917242" y="236075"/>
                  </a:lnTo>
                  <a:lnTo>
                    <a:pt x="935389" y="193076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298285" y="587523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38950" y="0"/>
                  </a:moveTo>
                  <a:lnTo>
                    <a:pt x="0" y="41884"/>
                  </a:lnTo>
                  <a:lnTo>
                    <a:pt x="6972" y="48387"/>
                  </a:lnTo>
                  <a:lnTo>
                    <a:pt x="38950" y="13982"/>
                  </a:lnTo>
                  <a:lnTo>
                    <a:pt x="70929" y="48387"/>
                  </a:lnTo>
                  <a:lnTo>
                    <a:pt x="77901" y="41884"/>
                  </a:lnTo>
                  <a:lnTo>
                    <a:pt x="38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30123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39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6"/>
                  </a:lnTo>
                  <a:lnTo>
                    <a:pt x="24576" y="236075"/>
                  </a:lnTo>
                  <a:lnTo>
                    <a:pt x="52722" y="272503"/>
                  </a:lnTo>
                  <a:lnTo>
                    <a:pt x="89152" y="300648"/>
                  </a:lnTo>
                  <a:lnTo>
                    <a:pt x="132149" y="318792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2"/>
                  </a:lnTo>
                  <a:lnTo>
                    <a:pt x="852667" y="300648"/>
                  </a:lnTo>
                  <a:lnTo>
                    <a:pt x="889096" y="272503"/>
                  </a:lnTo>
                  <a:lnTo>
                    <a:pt x="917242" y="236075"/>
                  </a:lnTo>
                  <a:lnTo>
                    <a:pt x="935389" y="193076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32996" y="587523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38950" y="0"/>
                  </a:moveTo>
                  <a:lnTo>
                    <a:pt x="0" y="41884"/>
                  </a:lnTo>
                  <a:lnTo>
                    <a:pt x="6972" y="48387"/>
                  </a:lnTo>
                  <a:lnTo>
                    <a:pt x="38950" y="13982"/>
                  </a:lnTo>
                  <a:lnTo>
                    <a:pt x="70929" y="48387"/>
                  </a:lnTo>
                  <a:lnTo>
                    <a:pt x="77901" y="41884"/>
                  </a:lnTo>
                  <a:lnTo>
                    <a:pt x="38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04341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5">
                  <a:moveTo>
                    <a:pt x="401307" y="0"/>
                  </a:moveTo>
                  <a:lnTo>
                    <a:pt x="110109" y="0"/>
                  </a:lnTo>
                  <a:lnTo>
                    <a:pt x="67245" y="8651"/>
                  </a:lnTo>
                  <a:lnTo>
                    <a:pt x="32246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6" y="187953"/>
                  </a:lnTo>
                  <a:lnTo>
                    <a:pt x="67245" y="211551"/>
                  </a:lnTo>
                  <a:lnTo>
                    <a:pt x="110109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04341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5">
                  <a:moveTo>
                    <a:pt x="401307" y="220205"/>
                  </a:moveTo>
                  <a:lnTo>
                    <a:pt x="110109" y="220205"/>
                  </a:lnTo>
                  <a:lnTo>
                    <a:pt x="67245" y="211551"/>
                  </a:lnTo>
                  <a:lnTo>
                    <a:pt x="32246" y="187953"/>
                  </a:lnTo>
                  <a:lnTo>
                    <a:pt x="8651" y="152954"/>
                  </a:lnTo>
                  <a:lnTo>
                    <a:pt x="0" y="110096"/>
                  </a:lnTo>
                  <a:lnTo>
                    <a:pt x="8651" y="67240"/>
                  </a:lnTo>
                  <a:lnTo>
                    <a:pt x="32246" y="32245"/>
                  </a:lnTo>
                  <a:lnTo>
                    <a:pt x="67245" y="8651"/>
                  </a:lnTo>
                  <a:lnTo>
                    <a:pt x="110109" y="0"/>
                  </a:lnTo>
                  <a:lnTo>
                    <a:pt x="401307" y="0"/>
                  </a:lnTo>
                  <a:lnTo>
                    <a:pt x="444165" y="8651"/>
                  </a:lnTo>
                  <a:lnTo>
                    <a:pt x="479164" y="32245"/>
                  </a:lnTo>
                  <a:lnTo>
                    <a:pt x="502762" y="67240"/>
                  </a:lnTo>
                  <a:lnTo>
                    <a:pt x="511416" y="110096"/>
                  </a:lnTo>
                  <a:lnTo>
                    <a:pt x="502762" y="152954"/>
                  </a:lnTo>
                  <a:lnTo>
                    <a:pt x="479164" y="187953"/>
                  </a:lnTo>
                  <a:lnTo>
                    <a:pt x="444165" y="211551"/>
                  </a:lnTo>
                  <a:lnTo>
                    <a:pt x="401307" y="220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618398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5">
                  <a:moveTo>
                    <a:pt x="401307" y="0"/>
                  </a:moveTo>
                  <a:lnTo>
                    <a:pt x="110108" y="0"/>
                  </a:lnTo>
                  <a:lnTo>
                    <a:pt x="67245" y="8651"/>
                  </a:lnTo>
                  <a:lnTo>
                    <a:pt x="32246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6" y="187953"/>
                  </a:lnTo>
                  <a:lnTo>
                    <a:pt x="67245" y="211551"/>
                  </a:lnTo>
                  <a:lnTo>
                    <a:pt x="110108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618398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5">
                  <a:moveTo>
                    <a:pt x="401307" y="220205"/>
                  </a:moveTo>
                  <a:lnTo>
                    <a:pt x="110108" y="220205"/>
                  </a:lnTo>
                  <a:lnTo>
                    <a:pt x="67245" y="211551"/>
                  </a:lnTo>
                  <a:lnTo>
                    <a:pt x="32246" y="187953"/>
                  </a:lnTo>
                  <a:lnTo>
                    <a:pt x="8651" y="152954"/>
                  </a:lnTo>
                  <a:lnTo>
                    <a:pt x="0" y="110096"/>
                  </a:lnTo>
                  <a:lnTo>
                    <a:pt x="8651" y="67240"/>
                  </a:lnTo>
                  <a:lnTo>
                    <a:pt x="32246" y="32245"/>
                  </a:lnTo>
                  <a:lnTo>
                    <a:pt x="67245" y="8651"/>
                  </a:lnTo>
                  <a:lnTo>
                    <a:pt x="110108" y="0"/>
                  </a:lnTo>
                  <a:lnTo>
                    <a:pt x="401307" y="0"/>
                  </a:lnTo>
                  <a:lnTo>
                    <a:pt x="444165" y="8651"/>
                  </a:lnTo>
                  <a:lnTo>
                    <a:pt x="479164" y="32245"/>
                  </a:lnTo>
                  <a:lnTo>
                    <a:pt x="502762" y="67240"/>
                  </a:lnTo>
                  <a:lnTo>
                    <a:pt x="511416" y="110096"/>
                  </a:lnTo>
                  <a:lnTo>
                    <a:pt x="502762" y="152954"/>
                  </a:lnTo>
                  <a:lnTo>
                    <a:pt x="479164" y="187953"/>
                  </a:lnTo>
                  <a:lnTo>
                    <a:pt x="444165" y="211551"/>
                  </a:lnTo>
                  <a:lnTo>
                    <a:pt x="401307" y="220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621984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5">
                  <a:moveTo>
                    <a:pt x="401307" y="0"/>
                  </a:moveTo>
                  <a:lnTo>
                    <a:pt x="110108" y="0"/>
                  </a:lnTo>
                  <a:lnTo>
                    <a:pt x="67245" y="8651"/>
                  </a:lnTo>
                  <a:lnTo>
                    <a:pt x="32246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6" y="187953"/>
                  </a:lnTo>
                  <a:lnTo>
                    <a:pt x="67245" y="211551"/>
                  </a:lnTo>
                  <a:lnTo>
                    <a:pt x="110108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621984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5">
                  <a:moveTo>
                    <a:pt x="401307" y="220205"/>
                  </a:moveTo>
                  <a:lnTo>
                    <a:pt x="110108" y="220205"/>
                  </a:lnTo>
                  <a:lnTo>
                    <a:pt x="67245" y="211551"/>
                  </a:lnTo>
                  <a:lnTo>
                    <a:pt x="32246" y="187953"/>
                  </a:lnTo>
                  <a:lnTo>
                    <a:pt x="8651" y="152954"/>
                  </a:lnTo>
                  <a:lnTo>
                    <a:pt x="0" y="110096"/>
                  </a:lnTo>
                  <a:lnTo>
                    <a:pt x="8651" y="67240"/>
                  </a:lnTo>
                  <a:lnTo>
                    <a:pt x="32246" y="32245"/>
                  </a:lnTo>
                  <a:lnTo>
                    <a:pt x="67245" y="8651"/>
                  </a:lnTo>
                  <a:lnTo>
                    <a:pt x="110108" y="0"/>
                  </a:lnTo>
                  <a:lnTo>
                    <a:pt x="401307" y="0"/>
                  </a:lnTo>
                  <a:lnTo>
                    <a:pt x="444165" y="8651"/>
                  </a:lnTo>
                  <a:lnTo>
                    <a:pt x="479164" y="32245"/>
                  </a:lnTo>
                  <a:lnTo>
                    <a:pt x="502762" y="67240"/>
                  </a:lnTo>
                  <a:lnTo>
                    <a:pt x="511416" y="110096"/>
                  </a:lnTo>
                  <a:lnTo>
                    <a:pt x="502762" y="152954"/>
                  </a:lnTo>
                  <a:lnTo>
                    <a:pt x="479164" y="187953"/>
                  </a:lnTo>
                  <a:lnTo>
                    <a:pt x="444165" y="211551"/>
                  </a:lnTo>
                  <a:lnTo>
                    <a:pt x="401307" y="220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665895" y="6045915"/>
            <a:ext cx="24339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  <a:tab pos="2002789" algn="l"/>
              </a:tabLst>
            </a:pPr>
            <a:r>
              <a:rPr sz="15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+6%</a:t>
            </a:r>
            <a:r>
              <a:rPr sz="1500" b="1" dirty="0">
                <a:solidFill>
                  <a:srgbClr val="414042"/>
                </a:solidFill>
                <a:latin typeface="Liberation Serif"/>
                <a:cs typeface="Liberation Serif"/>
              </a:rPr>
              <a:t>	</a:t>
            </a:r>
            <a:r>
              <a:rPr sz="15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+5%</a:t>
            </a:r>
            <a:r>
              <a:rPr sz="1500" b="1" dirty="0">
                <a:solidFill>
                  <a:srgbClr val="414042"/>
                </a:solidFill>
                <a:latin typeface="Liberation Serif"/>
                <a:cs typeface="Liberation Serif"/>
              </a:rPr>
              <a:t>	-</a:t>
            </a:r>
            <a:r>
              <a:rPr sz="1500" b="1" spc="-65" dirty="0">
                <a:solidFill>
                  <a:srgbClr val="414042"/>
                </a:solidFill>
                <a:latin typeface="Liberation Serif"/>
                <a:cs typeface="Liberation Serif"/>
              </a:rPr>
              <a:t>18%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6351762" y="5875237"/>
            <a:ext cx="3044825" cy="426720"/>
            <a:chOff x="6351762" y="5875237"/>
            <a:chExt cx="3044825" cy="426720"/>
          </a:xfrm>
        </p:grpSpPr>
        <p:sp>
          <p:nvSpPr>
            <p:cNvPr id="133" name="object 133"/>
            <p:cNvSpPr/>
            <p:nvPr/>
          </p:nvSpPr>
          <p:spPr>
            <a:xfrm>
              <a:off x="6356525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40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2"/>
                  </a:lnTo>
                  <a:lnTo>
                    <a:pt x="24576" y="236069"/>
                  </a:lnTo>
                  <a:lnTo>
                    <a:pt x="52722" y="272499"/>
                  </a:lnTo>
                  <a:lnTo>
                    <a:pt x="89152" y="300645"/>
                  </a:lnTo>
                  <a:lnTo>
                    <a:pt x="132149" y="318791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1"/>
                  </a:lnTo>
                  <a:lnTo>
                    <a:pt x="852667" y="300645"/>
                  </a:lnTo>
                  <a:lnTo>
                    <a:pt x="889096" y="272499"/>
                  </a:lnTo>
                  <a:lnTo>
                    <a:pt x="917242" y="236069"/>
                  </a:lnTo>
                  <a:lnTo>
                    <a:pt x="935389" y="193072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380909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40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2"/>
                  </a:lnTo>
                  <a:lnTo>
                    <a:pt x="24576" y="236069"/>
                  </a:lnTo>
                  <a:lnTo>
                    <a:pt x="52722" y="272499"/>
                  </a:lnTo>
                  <a:lnTo>
                    <a:pt x="89152" y="300645"/>
                  </a:lnTo>
                  <a:lnTo>
                    <a:pt x="132149" y="318791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1"/>
                  </a:lnTo>
                  <a:lnTo>
                    <a:pt x="852667" y="300645"/>
                  </a:lnTo>
                  <a:lnTo>
                    <a:pt x="889096" y="272499"/>
                  </a:lnTo>
                  <a:lnTo>
                    <a:pt x="917242" y="236069"/>
                  </a:lnTo>
                  <a:lnTo>
                    <a:pt x="935389" y="193072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15620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40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2"/>
                  </a:lnTo>
                  <a:lnTo>
                    <a:pt x="24576" y="236069"/>
                  </a:lnTo>
                  <a:lnTo>
                    <a:pt x="52722" y="272499"/>
                  </a:lnTo>
                  <a:lnTo>
                    <a:pt x="89152" y="300645"/>
                  </a:lnTo>
                  <a:lnTo>
                    <a:pt x="132149" y="318791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1"/>
                  </a:lnTo>
                  <a:lnTo>
                    <a:pt x="852667" y="300645"/>
                  </a:lnTo>
                  <a:lnTo>
                    <a:pt x="889096" y="272499"/>
                  </a:lnTo>
                  <a:lnTo>
                    <a:pt x="917242" y="236069"/>
                  </a:lnTo>
                  <a:lnTo>
                    <a:pt x="935389" y="193072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356525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40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6"/>
                  </a:lnTo>
                  <a:lnTo>
                    <a:pt x="24576" y="236075"/>
                  </a:lnTo>
                  <a:lnTo>
                    <a:pt x="52722" y="272503"/>
                  </a:lnTo>
                  <a:lnTo>
                    <a:pt x="89152" y="300648"/>
                  </a:lnTo>
                  <a:lnTo>
                    <a:pt x="132149" y="318792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2"/>
                  </a:lnTo>
                  <a:lnTo>
                    <a:pt x="852667" y="300648"/>
                  </a:lnTo>
                  <a:lnTo>
                    <a:pt x="889096" y="272503"/>
                  </a:lnTo>
                  <a:lnTo>
                    <a:pt x="917242" y="236075"/>
                  </a:lnTo>
                  <a:lnTo>
                    <a:pt x="935389" y="193076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59397" y="587523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38950" y="0"/>
                  </a:moveTo>
                  <a:lnTo>
                    <a:pt x="0" y="41884"/>
                  </a:lnTo>
                  <a:lnTo>
                    <a:pt x="6972" y="48387"/>
                  </a:lnTo>
                  <a:lnTo>
                    <a:pt x="38950" y="13982"/>
                  </a:lnTo>
                  <a:lnTo>
                    <a:pt x="70929" y="48387"/>
                  </a:lnTo>
                  <a:lnTo>
                    <a:pt x="77901" y="41884"/>
                  </a:lnTo>
                  <a:lnTo>
                    <a:pt x="38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80909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40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6"/>
                  </a:lnTo>
                  <a:lnTo>
                    <a:pt x="24576" y="236075"/>
                  </a:lnTo>
                  <a:lnTo>
                    <a:pt x="52722" y="272503"/>
                  </a:lnTo>
                  <a:lnTo>
                    <a:pt x="89152" y="300648"/>
                  </a:lnTo>
                  <a:lnTo>
                    <a:pt x="132149" y="318792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2"/>
                  </a:lnTo>
                  <a:lnTo>
                    <a:pt x="852667" y="300648"/>
                  </a:lnTo>
                  <a:lnTo>
                    <a:pt x="889096" y="272503"/>
                  </a:lnTo>
                  <a:lnTo>
                    <a:pt x="917242" y="236075"/>
                  </a:lnTo>
                  <a:lnTo>
                    <a:pt x="935389" y="193076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283780" y="587523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38950" y="0"/>
                  </a:moveTo>
                  <a:lnTo>
                    <a:pt x="0" y="41884"/>
                  </a:lnTo>
                  <a:lnTo>
                    <a:pt x="6972" y="48387"/>
                  </a:lnTo>
                  <a:lnTo>
                    <a:pt x="38950" y="13982"/>
                  </a:lnTo>
                  <a:lnTo>
                    <a:pt x="70929" y="48387"/>
                  </a:lnTo>
                  <a:lnTo>
                    <a:pt x="77901" y="41884"/>
                  </a:lnTo>
                  <a:lnTo>
                    <a:pt x="38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15620" y="5885560"/>
              <a:ext cx="942340" cy="325755"/>
            </a:xfrm>
            <a:custGeom>
              <a:avLst/>
              <a:gdLst/>
              <a:ahLst/>
              <a:cxnLst/>
              <a:rect l="l" t="t" r="r" b="b"/>
              <a:pathLst>
                <a:path w="942340" h="325754">
                  <a:moveTo>
                    <a:pt x="0" y="0"/>
                  </a:moveTo>
                  <a:lnTo>
                    <a:pt x="0" y="145224"/>
                  </a:lnTo>
                  <a:lnTo>
                    <a:pt x="6430" y="193076"/>
                  </a:lnTo>
                  <a:lnTo>
                    <a:pt x="24576" y="236075"/>
                  </a:lnTo>
                  <a:lnTo>
                    <a:pt x="52722" y="272503"/>
                  </a:lnTo>
                  <a:lnTo>
                    <a:pt x="89152" y="300648"/>
                  </a:lnTo>
                  <a:lnTo>
                    <a:pt x="132149" y="318792"/>
                  </a:lnTo>
                  <a:lnTo>
                    <a:pt x="179997" y="325221"/>
                  </a:lnTo>
                  <a:lnTo>
                    <a:pt x="761822" y="325221"/>
                  </a:lnTo>
                  <a:lnTo>
                    <a:pt x="809670" y="318792"/>
                  </a:lnTo>
                  <a:lnTo>
                    <a:pt x="852667" y="300648"/>
                  </a:lnTo>
                  <a:lnTo>
                    <a:pt x="889096" y="272503"/>
                  </a:lnTo>
                  <a:lnTo>
                    <a:pt x="917242" y="236075"/>
                  </a:lnTo>
                  <a:lnTo>
                    <a:pt x="935389" y="193076"/>
                  </a:lnTo>
                  <a:lnTo>
                    <a:pt x="941819" y="145224"/>
                  </a:lnTo>
                  <a:lnTo>
                    <a:pt x="941819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318491" y="5875237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38950" y="0"/>
                  </a:moveTo>
                  <a:lnTo>
                    <a:pt x="0" y="41884"/>
                  </a:lnTo>
                  <a:lnTo>
                    <a:pt x="6972" y="48387"/>
                  </a:lnTo>
                  <a:lnTo>
                    <a:pt x="38950" y="13982"/>
                  </a:lnTo>
                  <a:lnTo>
                    <a:pt x="70929" y="48387"/>
                  </a:lnTo>
                  <a:lnTo>
                    <a:pt x="77901" y="41884"/>
                  </a:lnTo>
                  <a:lnTo>
                    <a:pt x="38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09439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401307" y="0"/>
                  </a:moveTo>
                  <a:lnTo>
                    <a:pt x="110109" y="0"/>
                  </a:lnTo>
                  <a:lnTo>
                    <a:pt x="67245" y="8651"/>
                  </a:lnTo>
                  <a:lnTo>
                    <a:pt x="32246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6" y="187953"/>
                  </a:lnTo>
                  <a:lnTo>
                    <a:pt x="67245" y="211551"/>
                  </a:lnTo>
                  <a:lnTo>
                    <a:pt x="110109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609439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401307" y="220205"/>
                  </a:moveTo>
                  <a:lnTo>
                    <a:pt x="110109" y="220205"/>
                  </a:lnTo>
                  <a:lnTo>
                    <a:pt x="67245" y="211551"/>
                  </a:lnTo>
                  <a:lnTo>
                    <a:pt x="32246" y="187953"/>
                  </a:lnTo>
                  <a:lnTo>
                    <a:pt x="8651" y="152954"/>
                  </a:lnTo>
                  <a:lnTo>
                    <a:pt x="0" y="110096"/>
                  </a:lnTo>
                  <a:lnTo>
                    <a:pt x="8651" y="67240"/>
                  </a:lnTo>
                  <a:lnTo>
                    <a:pt x="32246" y="32245"/>
                  </a:lnTo>
                  <a:lnTo>
                    <a:pt x="67245" y="8651"/>
                  </a:lnTo>
                  <a:lnTo>
                    <a:pt x="110109" y="0"/>
                  </a:lnTo>
                  <a:lnTo>
                    <a:pt x="401307" y="0"/>
                  </a:lnTo>
                  <a:lnTo>
                    <a:pt x="444165" y="8651"/>
                  </a:lnTo>
                  <a:lnTo>
                    <a:pt x="479164" y="32245"/>
                  </a:lnTo>
                  <a:lnTo>
                    <a:pt x="502762" y="67240"/>
                  </a:lnTo>
                  <a:lnTo>
                    <a:pt x="511416" y="110096"/>
                  </a:lnTo>
                  <a:lnTo>
                    <a:pt x="502762" y="152954"/>
                  </a:lnTo>
                  <a:lnTo>
                    <a:pt x="479164" y="187953"/>
                  </a:lnTo>
                  <a:lnTo>
                    <a:pt x="444165" y="211551"/>
                  </a:lnTo>
                  <a:lnTo>
                    <a:pt x="401307" y="220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6623750" y="6045915"/>
            <a:ext cx="4832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414042"/>
                </a:solidFill>
                <a:latin typeface="Liberation Serif"/>
                <a:cs typeface="Liberation Serif"/>
              </a:rPr>
              <a:t>+29%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7617147" y="6068955"/>
            <a:ext cx="524510" cy="233045"/>
            <a:chOff x="7617147" y="6068955"/>
            <a:chExt cx="524510" cy="233045"/>
          </a:xfrm>
        </p:grpSpPr>
        <p:sp>
          <p:nvSpPr>
            <p:cNvPr id="146" name="object 146"/>
            <p:cNvSpPr/>
            <p:nvPr/>
          </p:nvSpPr>
          <p:spPr>
            <a:xfrm>
              <a:off x="7623497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401307" y="0"/>
                  </a:moveTo>
                  <a:lnTo>
                    <a:pt x="110096" y="0"/>
                  </a:lnTo>
                  <a:lnTo>
                    <a:pt x="67240" y="8651"/>
                  </a:lnTo>
                  <a:lnTo>
                    <a:pt x="32245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5" y="187953"/>
                  </a:lnTo>
                  <a:lnTo>
                    <a:pt x="67240" y="211551"/>
                  </a:lnTo>
                  <a:lnTo>
                    <a:pt x="110096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23497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401307" y="220205"/>
                  </a:moveTo>
                  <a:lnTo>
                    <a:pt x="110096" y="220205"/>
                  </a:lnTo>
                  <a:lnTo>
                    <a:pt x="67240" y="211551"/>
                  </a:lnTo>
                  <a:lnTo>
                    <a:pt x="32245" y="187953"/>
                  </a:lnTo>
                  <a:lnTo>
                    <a:pt x="8651" y="152954"/>
                  </a:lnTo>
                  <a:lnTo>
                    <a:pt x="0" y="110096"/>
                  </a:lnTo>
                  <a:lnTo>
                    <a:pt x="8651" y="67240"/>
                  </a:lnTo>
                  <a:lnTo>
                    <a:pt x="32245" y="32245"/>
                  </a:lnTo>
                  <a:lnTo>
                    <a:pt x="67240" y="8651"/>
                  </a:lnTo>
                  <a:lnTo>
                    <a:pt x="110096" y="0"/>
                  </a:lnTo>
                  <a:lnTo>
                    <a:pt x="401307" y="0"/>
                  </a:lnTo>
                  <a:lnTo>
                    <a:pt x="444165" y="8651"/>
                  </a:lnTo>
                  <a:lnTo>
                    <a:pt x="479164" y="32245"/>
                  </a:lnTo>
                  <a:lnTo>
                    <a:pt x="502762" y="67240"/>
                  </a:lnTo>
                  <a:lnTo>
                    <a:pt x="511416" y="110096"/>
                  </a:lnTo>
                  <a:lnTo>
                    <a:pt x="502762" y="152954"/>
                  </a:lnTo>
                  <a:lnTo>
                    <a:pt x="479164" y="187953"/>
                  </a:lnTo>
                  <a:lnTo>
                    <a:pt x="444165" y="211551"/>
                  </a:lnTo>
                  <a:lnTo>
                    <a:pt x="401307" y="220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7641145" y="6045915"/>
            <a:ext cx="4762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414042"/>
                </a:solidFill>
                <a:latin typeface="Liberation Serif"/>
                <a:cs typeface="Liberation Serif"/>
              </a:rPr>
              <a:t>+25%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8620734" y="6068955"/>
            <a:ext cx="524510" cy="233045"/>
            <a:chOff x="8620734" y="6068955"/>
            <a:chExt cx="524510" cy="233045"/>
          </a:xfrm>
        </p:grpSpPr>
        <p:sp>
          <p:nvSpPr>
            <p:cNvPr id="150" name="object 150"/>
            <p:cNvSpPr/>
            <p:nvPr/>
          </p:nvSpPr>
          <p:spPr>
            <a:xfrm>
              <a:off x="8627084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401307" y="0"/>
                  </a:moveTo>
                  <a:lnTo>
                    <a:pt x="110096" y="0"/>
                  </a:lnTo>
                  <a:lnTo>
                    <a:pt x="67240" y="8651"/>
                  </a:lnTo>
                  <a:lnTo>
                    <a:pt x="32245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5" y="187953"/>
                  </a:lnTo>
                  <a:lnTo>
                    <a:pt x="67240" y="211551"/>
                  </a:lnTo>
                  <a:lnTo>
                    <a:pt x="110096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627084" y="6075305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5">
                  <a:moveTo>
                    <a:pt x="401307" y="220205"/>
                  </a:moveTo>
                  <a:lnTo>
                    <a:pt x="110096" y="220205"/>
                  </a:lnTo>
                  <a:lnTo>
                    <a:pt x="67240" y="211551"/>
                  </a:lnTo>
                  <a:lnTo>
                    <a:pt x="32245" y="187953"/>
                  </a:lnTo>
                  <a:lnTo>
                    <a:pt x="8651" y="152954"/>
                  </a:lnTo>
                  <a:lnTo>
                    <a:pt x="0" y="110096"/>
                  </a:lnTo>
                  <a:lnTo>
                    <a:pt x="8651" y="67240"/>
                  </a:lnTo>
                  <a:lnTo>
                    <a:pt x="32245" y="32245"/>
                  </a:lnTo>
                  <a:lnTo>
                    <a:pt x="67240" y="8651"/>
                  </a:lnTo>
                  <a:lnTo>
                    <a:pt x="110096" y="0"/>
                  </a:lnTo>
                  <a:lnTo>
                    <a:pt x="401307" y="0"/>
                  </a:lnTo>
                  <a:lnTo>
                    <a:pt x="444165" y="8651"/>
                  </a:lnTo>
                  <a:lnTo>
                    <a:pt x="479164" y="32245"/>
                  </a:lnTo>
                  <a:lnTo>
                    <a:pt x="502762" y="67240"/>
                  </a:lnTo>
                  <a:lnTo>
                    <a:pt x="511416" y="110096"/>
                  </a:lnTo>
                  <a:lnTo>
                    <a:pt x="502762" y="152954"/>
                  </a:lnTo>
                  <a:lnTo>
                    <a:pt x="479164" y="187953"/>
                  </a:lnTo>
                  <a:lnTo>
                    <a:pt x="444165" y="211551"/>
                  </a:lnTo>
                  <a:lnTo>
                    <a:pt x="401307" y="220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8646821" y="6045915"/>
            <a:ext cx="4724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80" dirty="0">
                <a:solidFill>
                  <a:srgbClr val="414042"/>
                </a:solidFill>
                <a:latin typeface="Liberation Serif"/>
                <a:cs typeface="Liberation Serif"/>
              </a:rPr>
              <a:t>+10%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6659522" y="2205277"/>
            <a:ext cx="562610" cy="539115"/>
            <a:chOff x="6659522" y="2205277"/>
            <a:chExt cx="562610" cy="539115"/>
          </a:xfrm>
        </p:grpSpPr>
        <p:sp>
          <p:nvSpPr>
            <p:cNvPr id="154" name="object 154"/>
            <p:cNvSpPr/>
            <p:nvPr/>
          </p:nvSpPr>
          <p:spPr>
            <a:xfrm>
              <a:off x="6684922" y="2524089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4">
                  <a:moveTo>
                    <a:pt x="401307" y="0"/>
                  </a:moveTo>
                  <a:lnTo>
                    <a:pt x="110096" y="0"/>
                  </a:lnTo>
                  <a:lnTo>
                    <a:pt x="67240" y="8651"/>
                  </a:lnTo>
                  <a:lnTo>
                    <a:pt x="32245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5" y="187953"/>
                  </a:lnTo>
                  <a:lnTo>
                    <a:pt x="67240" y="211551"/>
                  </a:lnTo>
                  <a:lnTo>
                    <a:pt x="110096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72218" y="2217981"/>
              <a:ext cx="537210" cy="245745"/>
            </a:xfrm>
            <a:custGeom>
              <a:avLst/>
              <a:gdLst/>
              <a:ahLst/>
              <a:cxnLst/>
              <a:rect l="l" t="t" r="r" b="b"/>
              <a:pathLst>
                <a:path w="537209" h="245744">
                  <a:moveTo>
                    <a:pt x="414007" y="0"/>
                  </a:moveTo>
                  <a:lnTo>
                    <a:pt x="122808" y="0"/>
                  </a:lnTo>
                  <a:lnTo>
                    <a:pt x="75052" y="9666"/>
                  </a:lnTo>
                  <a:lnTo>
                    <a:pt x="36010" y="36010"/>
                  </a:lnTo>
                  <a:lnTo>
                    <a:pt x="9666" y="75052"/>
                  </a:lnTo>
                  <a:lnTo>
                    <a:pt x="0" y="122808"/>
                  </a:lnTo>
                  <a:lnTo>
                    <a:pt x="9666" y="170558"/>
                  </a:lnTo>
                  <a:lnTo>
                    <a:pt x="36010" y="209596"/>
                  </a:lnTo>
                  <a:lnTo>
                    <a:pt x="75052" y="235939"/>
                  </a:lnTo>
                  <a:lnTo>
                    <a:pt x="122808" y="245605"/>
                  </a:lnTo>
                  <a:lnTo>
                    <a:pt x="414007" y="245605"/>
                  </a:lnTo>
                  <a:lnTo>
                    <a:pt x="461764" y="235939"/>
                  </a:lnTo>
                  <a:lnTo>
                    <a:pt x="500805" y="209596"/>
                  </a:lnTo>
                  <a:lnTo>
                    <a:pt x="527150" y="170558"/>
                  </a:lnTo>
                  <a:lnTo>
                    <a:pt x="536816" y="122808"/>
                  </a:lnTo>
                  <a:lnTo>
                    <a:pt x="527150" y="75052"/>
                  </a:lnTo>
                  <a:lnTo>
                    <a:pt x="500805" y="36010"/>
                  </a:lnTo>
                  <a:lnTo>
                    <a:pt x="461764" y="9666"/>
                  </a:lnTo>
                  <a:lnTo>
                    <a:pt x="414007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59522" y="2205277"/>
              <a:ext cx="562610" cy="271145"/>
            </a:xfrm>
            <a:custGeom>
              <a:avLst/>
              <a:gdLst/>
              <a:ahLst/>
              <a:cxnLst/>
              <a:rect l="l" t="t" r="r" b="b"/>
              <a:pathLst>
                <a:path w="562609" h="271144">
                  <a:moveTo>
                    <a:pt x="426707" y="0"/>
                  </a:moveTo>
                  <a:lnTo>
                    <a:pt x="135496" y="0"/>
                  </a:lnTo>
                  <a:lnTo>
                    <a:pt x="92714" y="6919"/>
                  </a:lnTo>
                  <a:lnTo>
                    <a:pt x="55525" y="26177"/>
                  </a:lnTo>
                  <a:lnTo>
                    <a:pt x="26177" y="55527"/>
                  </a:lnTo>
                  <a:lnTo>
                    <a:pt x="6919" y="92720"/>
                  </a:lnTo>
                  <a:lnTo>
                    <a:pt x="0" y="135509"/>
                  </a:lnTo>
                  <a:lnTo>
                    <a:pt x="6919" y="178290"/>
                  </a:lnTo>
                  <a:lnTo>
                    <a:pt x="26177" y="215480"/>
                  </a:lnTo>
                  <a:lnTo>
                    <a:pt x="55525" y="244828"/>
                  </a:lnTo>
                  <a:lnTo>
                    <a:pt x="92714" y="264086"/>
                  </a:lnTo>
                  <a:lnTo>
                    <a:pt x="135496" y="271005"/>
                  </a:lnTo>
                  <a:lnTo>
                    <a:pt x="426707" y="271005"/>
                  </a:lnTo>
                  <a:lnTo>
                    <a:pt x="469490" y="264086"/>
                  </a:lnTo>
                  <a:lnTo>
                    <a:pt x="505182" y="245605"/>
                  </a:lnTo>
                  <a:lnTo>
                    <a:pt x="135496" y="245605"/>
                  </a:lnTo>
                  <a:lnTo>
                    <a:pt x="92640" y="236953"/>
                  </a:lnTo>
                  <a:lnTo>
                    <a:pt x="57645" y="213360"/>
                  </a:lnTo>
                  <a:lnTo>
                    <a:pt x="34051" y="178364"/>
                  </a:lnTo>
                  <a:lnTo>
                    <a:pt x="25400" y="135509"/>
                  </a:lnTo>
                  <a:lnTo>
                    <a:pt x="34051" y="92651"/>
                  </a:lnTo>
                  <a:lnTo>
                    <a:pt x="57645" y="57651"/>
                  </a:lnTo>
                  <a:lnTo>
                    <a:pt x="92640" y="34053"/>
                  </a:lnTo>
                  <a:lnTo>
                    <a:pt x="135496" y="25400"/>
                  </a:lnTo>
                  <a:lnTo>
                    <a:pt x="505180" y="25400"/>
                  </a:lnTo>
                  <a:lnTo>
                    <a:pt x="469490" y="6919"/>
                  </a:lnTo>
                  <a:lnTo>
                    <a:pt x="426707" y="0"/>
                  </a:lnTo>
                  <a:close/>
                </a:path>
                <a:path w="562609" h="271144">
                  <a:moveTo>
                    <a:pt x="505180" y="25400"/>
                  </a:moveTo>
                  <a:lnTo>
                    <a:pt x="426707" y="25400"/>
                  </a:lnTo>
                  <a:lnTo>
                    <a:pt x="469565" y="34053"/>
                  </a:lnTo>
                  <a:lnTo>
                    <a:pt x="504564" y="57651"/>
                  </a:lnTo>
                  <a:lnTo>
                    <a:pt x="528162" y="92651"/>
                  </a:lnTo>
                  <a:lnTo>
                    <a:pt x="536816" y="135509"/>
                  </a:lnTo>
                  <a:lnTo>
                    <a:pt x="528162" y="178364"/>
                  </a:lnTo>
                  <a:lnTo>
                    <a:pt x="504564" y="213360"/>
                  </a:lnTo>
                  <a:lnTo>
                    <a:pt x="469565" y="236953"/>
                  </a:lnTo>
                  <a:lnTo>
                    <a:pt x="426707" y="245605"/>
                  </a:lnTo>
                  <a:lnTo>
                    <a:pt x="505182" y="245605"/>
                  </a:lnTo>
                  <a:lnTo>
                    <a:pt x="506682" y="244828"/>
                  </a:lnTo>
                  <a:lnTo>
                    <a:pt x="536034" y="215480"/>
                  </a:lnTo>
                  <a:lnTo>
                    <a:pt x="555295" y="178290"/>
                  </a:lnTo>
                  <a:lnTo>
                    <a:pt x="562216" y="135509"/>
                  </a:lnTo>
                  <a:lnTo>
                    <a:pt x="555295" y="92720"/>
                  </a:lnTo>
                  <a:lnTo>
                    <a:pt x="536034" y="55527"/>
                  </a:lnTo>
                  <a:lnTo>
                    <a:pt x="506682" y="26177"/>
                  </a:lnTo>
                  <a:lnTo>
                    <a:pt x="50518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6702567" y="2138918"/>
            <a:ext cx="476250" cy="61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600"/>
              </a:spcBef>
            </a:pPr>
            <a:r>
              <a:rPr sz="1500" b="1" spc="-80" dirty="0">
                <a:solidFill>
                  <a:srgbClr val="FFFFFF"/>
                </a:solidFill>
                <a:latin typeface="Liberation Serif"/>
                <a:cs typeface="Liberation Serif"/>
              </a:rPr>
              <a:t>+27%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-70" dirty="0">
                <a:solidFill>
                  <a:srgbClr val="414042"/>
                </a:solidFill>
                <a:latin typeface="Liberation Serif"/>
                <a:cs typeface="Liberation Serif"/>
              </a:rPr>
              <a:t>+67%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7683906" y="2205277"/>
            <a:ext cx="562610" cy="539115"/>
            <a:chOff x="7683906" y="2205277"/>
            <a:chExt cx="562610" cy="539115"/>
          </a:xfrm>
        </p:grpSpPr>
        <p:sp>
          <p:nvSpPr>
            <p:cNvPr id="159" name="object 159"/>
            <p:cNvSpPr/>
            <p:nvPr/>
          </p:nvSpPr>
          <p:spPr>
            <a:xfrm>
              <a:off x="7709306" y="2524089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4">
                  <a:moveTo>
                    <a:pt x="401307" y="0"/>
                  </a:moveTo>
                  <a:lnTo>
                    <a:pt x="110096" y="0"/>
                  </a:lnTo>
                  <a:lnTo>
                    <a:pt x="67240" y="8651"/>
                  </a:lnTo>
                  <a:lnTo>
                    <a:pt x="32245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5" y="187953"/>
                  </a:lnTo>
                  <a:lnTo>
                    <a:pt x="67240" y="211551"/>
                  </a:lnTo>
                  <a:lnTo>
                    <a:pt x="110096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696602" y="2217981"/>
              <a:ext cx="537210" cy="245745"/>
            </a:xfrm>
            <a:custGeom>
              <a:avLst/>
              <a:gdLst/>
              <a:ahLst/>
              <a:cxnLst/>
              <a:rect l="l" t="t" r="r" b="b"/>
              <a:pathLst>
                <a:path w="537209" h="245744">
                  <a:moveTo>
                    <a:pt x="414007" y="0"/>
                  </a:moveTo>
                  <a:lnTo>
                    <a:pt x="122808" y="0"/>
                  </a:lnTo>
                  <a:lnTo>
                    <a:pt x="75052" y="9666"/>
                  </a:lnTo>
                  <a:lnTo>
                    <a:pt x="36010" y="36010"/>
                  </a:lnTo>
                  <a:lnTo>
                    <a:pt x="9666" y="75052"/>
                  </a:lnTo>
                  <a:lnTo>
                    <a:pt x="0" y="122808"/>
                  </a:lnTo>
                  <a:lnTo>
                    <a:pt x="9666" y="170558"/>
                  </a:lnTo>
                  <a:lnTo>
                    <a:pt x="36010" y="209596"/>
                  </a:lnTo>
                  <a:lnTo>
                    <a:pt x="75052" y="235939"/>
                  </a:lnTo>
                  <a:lnTo>
                    <a:pt x="122808" y="245605"/>
                  </a:lnTo>
                  <a:lnTo>
                    <a:pt x="414007" y="245605"/>
                  </a:lnTo>
                  <a:lnTo>
                    <a:pt x="461764" y="235939"/>
                  </a:lnTo>
                  <a:lnTo>
                    <a:pt x="500805" y="209596"/>
                  </a:lnTo>
                  <a:lnTo>
                    <a:pt x="527150" y="170558"/>
                  </a:lnTo>
                  <a:lnTo>
                    <a:pt x="536816" y="122808"/>
                  </a:lnTo>
                  <a:lnTo>
                    <a:pt x="527150" y="75052"/>
                  </a:lnTo>
                  <a:lnTo>
                    <a:pt x="500805" y="36010"/>
                  </a:lnTo>
                  <a:lnTo>
                    <a:pt x="461764" y="9666"/>
                  </a:lnTo>
                  <a:lnTo>
                    <a:pt x="414007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683906" y="2205277"/>
              <a:ext cx="562610" cy="271145"/>
            </a:xfrm>
            <a:custGeom>
              <a:avLst/>
              <a:gdLst/>
              <a:ahLst/>
              <a:cxnLst/>
              <a:rect l="l" t="t" r="r" b="b"/>
              <a:pathLst>
                <a:path w="562609" h="271144">
                  <a:moveTo>
                    <a:pt x="426707" y="0"/>
                  </a:moveTo>
                  <a:lnTo>
                    <a:pt x="135496" y="0"/>
                  </a:lnTo>
                  <a:lnTo>
                    <a:pt x="92714" y="6919"/>
                  </a:lnTo>
                  <a:lnTo>
                    <a:pt x="55525" y="26177"/>
                  </a:lnTo>
                  <a:lnTo>
                    <a:pt x="26177" y="55527"/>
                  </a:lnTo>
                  <a:lnTo>
                    <a:pt x="6919" y="92720"/>
                  </a:lnTo>
                  <a:lnTo>
                    <a:pt x="0" y="135509"/>
                  </a:lnTo>
                  <a:lnTo>
                    <a:pt x="6919" y="178290"/>
                  </a:lnTo>
                  <a:lnTo>
                    <a:pt x="26177" y="215480"/>
                  </a:lnTo>
                  <a:lnTo>
                    <a:pt x="55525" y="244828"/>
                  </a:lnTo>
                  <a:lnTo>
                    <a:pt x="92714" y="264086"/>
                  </a:lnTo>
                  <a:lnTo>
                    <a:pt x="135496" y="271005"/>
                  </a:lnTo>
                  <a:lnTo>
                    <a:pt x="426707" y="271005"/>
                  </a:lnTo>
                  <a:lnTo>
                    <a:pt x="469490" y="264086"/>
                  </a:lnTo>
                  <a:lnTo>
                    <a:pt x="505182" y="245605"/>
                  </a:lnTo>
                  <a:lnTo>
                    <a:pt x="135496" y="245605"/>
                  </a:lnTo>
                  <a:lnTo>
                    <a:pt x="92640" y="236953"/>
                  </a:lnTo>
                  <a:lnTo>
                    <a:pt x="57645" y="213360"/>
                  </a:lnTo>
                  <a:lnTo>
                    <a:pt x="34051" y="178364"/>
                  </a:lnTo>
                  <a:lnTo>
                    <a:pt x="25400" y="135509"/>
                  </a:lnTo>
                  <a:lnTo>
                    <a:pt x="34051" y="92651"/>
                  </a:lnTo>
                  <a:lnTo>
                    <a:pt x="57645" y="57651"/>
                  </a:lnTo>
                  <a:lnTo>
                    <a:pt x="92640" y="34053"/>
                  </a:lnTo>
                  <a:lnTo>
                    <a:pt x="135496" y="25400"/>
                  </a:lnTo>
                  <a:lnTo>
                    <a:pt x="505180" y="25400"/>
                  </a:lnTo>
                  <a:lnTo>
                    <a:pt x="469490" y="6919"/>
                  </a:lnTo>
                  <a:lnTo>
                    <a:pt x="426707" y="0"/>
                  </a:lnTo>
                  <a:close/>
                </a:path>
                <a:path w="562609" h="271144">
                  <a:moveTo>
                    <a:pt x="505180" y="25400"/>
                  </a:moveTo>
                  <a:lnTo>
                    <a:pt x="426707" y="25400"/>
                  </a:lnTo>
                  <a:lnTo>
                    <a:pt x="469565" y="34053"/>
                  </a:lnTo>
                  <a:lnTo>
                    <a:pt x="504564" y="57651"/>
                  </a:lnTo>
                  <a:lnTo>
                    <a:pt x="528162" y="92651"/>
                  </a:lnTo>
                  <a:lnTo>
                    <a:pt x="536816" y="135509"/>
                  </a:lnTo>
                  <a:lnTo>
                    <a:pt x="528162" y="178364"/>
                  </a:lnTo>
                  <a:lnTo>
                    <a:pt x="504564" y="213360"/>
                  </a:lnTo>
                  <a:lnTo>
                    <a:pt x="469565" y="236953"/>
                  </a:lnTo>
                  <a:lnTo>
                    <a:pt x="426707" y="245605"/>
                  </a:lnTo>
                  <a:lnTo>
                    <a:pt x="505182" y="245605"/>
                  </a:lnTo>
                  <a:lnTo>
                    <a:pt x="506682" y="244828"/>
                  </a:lnTo>
                  <a:lnTo>
                    <a:pt x="536034" y="215480"/>
                  </a:lnTo>
                  <a:lnTo>
                    <a:pt x="555295" y="178290"/>
                  </a:lnTo>
                  <a:lnTo>
                    <a:pt x="562216" y="135509"/>
                  </a:lnTo>
                  <a:lnTo>
                    <a:pt x="555295" y="92720"/>
                  </a:lnTo>
                  <a:lnTo>
                    <a:pt x="536034" y="55527"/>
                  </a:lnTo>
                  <a:lnTo>
                    <a:pt x="506682" y="26177"/>
                  </a:lnTo>
                  <a:lnTo>
                    <a:pt x="50518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7721996" y="2138918"/>
            <a:ext cx="486409" cy="61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-50" dirty="0">
                <a:solidFill>
                  <a:srgbClr val="FFFFFF"/>
                </a:solidFill>
                <a:latin typeface="Liberation Serif"/>
                <a:cs typeface="Liberation Serif"/>
              </a:rPr>
              <a:t>+56%</a:t>
            </a:r>
            <a:endParaRPr sz="1500">
              <a:latin typeface="Liberation Serif"/>
              <a:cs typeface="Liberation Serif"/>
            </a:endParaRPr>
          </a:p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15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+8%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718615" y="2205277"/>
            <a:ext cx="562610" cy="539115"/>
            <a:chOff x="8718615" y="2205277"/>
            <a:chExt cx="562610" cy="539115"/>
          </a:xfrm>
        </p:grpSpPr>
        <p:sp>
          <p:nvSpPr>
            <p:cNvPr id="164" name="object 164"/>
            <p:cNvSpPr/>
            <p:nvPr/>
          </p:nvSpPr>
          <p:spPr>
            <a:xfrm>
              <a:off x="8744017" y="2524089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4">
                  <a:moveTo>
                    <a:pt x="401307" y="0"/>
                  </a:moveTo>
                  <a:lnTo>
                    <a:pt x="110096" y="0"/>
                  </a:lnTo>
                  <a:lnTo>
                    <a:pt x="67240" y="8651"/>
                  </a:lnTo>
                  <a:lnTo>
                    <a:pt x="32245" y="32245"/>
                  </a:lnTo>
                  <a:lnTo>
                    <a:pt x="8651" y="67240"/>
                  </a:lnTo>
                  <a:lnTo>
                    <a:pt x="0" y="110096"/>
                  </a:lnTo>
                  <a:lnTo>
                    <a:pt x="8651" y="152954"/>
                  </a:lnTo>
                  <a:lnTo>
                    <a:pt x="32245" y="187953"/>
                  </a:lnTo>
                  <a:lnTo>
                    <a:pt x="67240" y="211551"/>
                  </a:lnTo>
                  <a:lnTo>
                    <a:pt x="110096" y="220205"/>
                  </a:lnTo>
                  <a:lnTo>
                    <a:pt x="401307" y="220205"/>
                  </a:lnTo>
                  <a:lnTo>
                    <a:pt x="444165" y="211551"/>
                  </a:lnTo>
                  <a:lnTo>
                    <a:pt x="479164" y="187953"/>
                  </a:lnTo>
                  <a:lnTo>
                    <a:pt x="502762" y="152954"/>
                  </a:lnTo>
                  <a:lnTo>
                    <a:pt x="511416" y="110096"/>
                  </a:lnTo>
                  <a:lnTo>
                    <a:pt x="502762" y="67240"/>
                  </a:lnTo>
                  <a:lnTo>
                    <a:pt x="479164" y="32245"/>
                  </a:lnTo>
                  <a:lnTo>
                    <a:pt x="444165" y="8651"/>
                  </a:lnTo>
                  <a:lnTo>
                    <a:pt x="40130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731310" y="2217981"/>
              <a:ext cx="537210" cy="245745"/>
            </a:xfrm>
            <a:custGeom>
              <a:avLst/>
              <a:gdLst/>
              <a:ahLst/>
              <a:cxnLst/>
              <a:rect l="l" t="t" r="r" b="b"/>
              <a:pathLst>
                <a:path w="537209" h="245744">
                  <a:moveTo>
                    <a:pt x="414019" y="0"/>
                  </a:moveTo>
                  <a:lnTo>
                    <a:pt x="122808" y="0"/>
                  </a:lnTo>
                  <a:lnTo>
                    <a:pt x="75052" y="9666"/>
                  </a:lnTo>
                  <a:lnTo>
                    <a:pt x="36010" y="36010"/>
                  </a:lnTo>
                  <a:lnTo>
                    <a:pt x="9666" y="75052"/>
                  </a:lnTo>
                  <a:lnTo>
                    <a:pt x="0" y="122808"/>
                  </a:lnTo>
                  <a:lnTo>
                    <a:pt x="9666" y="170558"/>
                  </a:lnTo>
                  <a:lnTo>
                    <a:pt x="36010" y="209596"/>
                  </a:lnTo>
                  <a:lnTo>
                    <a:pt x="75052" y="235939"/>
                  </a:lnTo>
                  <a:lnTo>
                    <a:pt x="122808" y="245605"/>
                  </a:lnTo>
                  <a:lnTo>
                    <a:pt x="414019" y="245605"/>
                  </a:lnTo>
                  <a:lnTo>
                    <a:pt x="461769" y="235939"/>
                  </a:lnTo>
                  <a:lnTo>
                    <a:pt x="500807" y="209596"/>
                  </a:lnTo>
                  <a:lnTo>
                    <a:pt x="527150" y="170558"/>
                  </a:lnTo>
                  <a:lnTo>
                    <a:pt x="536816" y="122808"/>
                  </a:lnTo>
                  <a:lnTo>
                    <a:pt x="527150" y="75052"/>
                  </a:lnTo>
                  <a:lnTo>
                    <a:pt x="500807" y="36010"/>
                  </a:lnTo>
                  <a:lnTo>
                    <a:pt x="461769" y="9666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718615" y="2205277"/>
              <a:ext cx="562610" cy="271145"/>
            </a:xfrm>
            <a:custGeom>
              <a:avLst/>
              <a:gdLst/>
              <a:ahLst/>
              <a:cxnLst/>
              <a:rect l="l" t="t" r="r" b="b"/>
              <a:pathLst>
                <a:path w="562609" h="271144">
                  <a:moveTo>
                    <a:pt x="426707" y="0"/>
                  </a:moveTo>
                  <a:lnTo>
                    <a:pt x="135509" y="0"/>
                  </a:lnTo>
                  <a:lnTo>
                    <a:pt x="92720" y="6919"/>
                  </a:lnTo>
                  <a:lnTo>
                    <a:pt x="55527" y="26177"/>
                  </a:lnTo>
                  <a:lnTo>
                    <a:pt x="26177" y="55527"/>
                  </a:lnTo>
                  <a:lnTo>
                    <a:pt x="6919" y="92720"/>
                  </a:lnTo>
                  <a:lnTo>
                    <a:pt x="0" y="135509"/>
                  </a:lnTo>
                  <a:lnTo>
                    <a:pt x="6919" y="178290"/>
                  </a:lnTo>
                  <a:lnTo>
                    <a:pt x="26177" y="215480"/>
                  </a:lnTo>
                  <a:lnTo>
                    <a:pt x="55527" y="244828"/>
                  </a:lnTo>
                  <a:lnTo>
                    <a:pt x="92720" y="264086"/>
                  </a:lnTo>
                  <a:lnTo>
                    <a:pt x="135509" y="271005"/>
                  </a:lnTo>
                  <a:lnTo>
                    <a:pt x="426707" y="271005"/>
                  </a:lnTo>
                  <a:lnTo>
                    <a:pt x="469490" y="264086"/>
                  </a:lnTo>
                  <a:lnTo>
                    <a:pt x="505182" y="245605"/>
                  </a:lnTo>
                  <a:lnTo>
                    <a:pt x="135509" y="245605"/>
                  </a:lnTo>
                  <a:lnTo>
                    <a:pt x="92645" y="236953"/>
                  </a:lnTo>
                  <a:lnTo>
                    <a:pt x="57646" y="213360"/>
                  </a:lnTo>
                  <a:lnTo>
                    <a:pt x="34051" y="178364"/>
                  </a:lnTo>
                  <a:lnTo>
                    <a:pt x="25400" y="135509"/>
                  </a:lnTo>
                  <a:lnTo>
                    <a:pt x="34051" y="92651"/>
                  </a:lnTo>
                  <a:lnTo>
                    <a:pt x="57646" y="57651"/>
                  </a:lnTo>
                  <a:lnTo>
                    <a:pt x="92645" y="34053"/>
                  </a:lnTo>
                  <a:lnTo>
                    <a:pt x="135509" y="25400"/>
                  </a:lnTo>
                  <a:lnTo>
                    <a:pt x="505180" y="25400"/>
                  </a:lnTo>
                  <a:lnTo>
                    <a:pt x="469490" y="6919"/>
                  </a:lnTo>
                  <a:lnTo>
                    <a:pt x="426707" y="0"/>
                  </a:lnTo>
                  <a:close/>
                </a:path>
                <a:path w="562609" h="271144">
                  <a:moveTo>
                    <a:pt x="505180" y="25400"/>
                  </a:moveTo>
                  <a:lnTo>
                    <a:pt x="426707" y="25400"/>
                  </a:lnTo>
                  <a:lnTo>
                    <a:pt x="469565" y="34053"/>
                  </a:lnTo>
                  <a:lnTo>
                    <a:pt x="504564" y="57651"/>
                  </a:lnTo>
                  <a:lnTo>
                    <a:pt x="528162" y="92651"/>
                  </a:lnTo>
                  <a:lnTo>
                    <a:pt x="536816" y="135509"/>
                  </a:lnTo>
                  <a:lnTo>
                    <a:pt x="528162" y="178364"/>
                  </a:lnTo>
                  <a:lnTo>
                    <a:pt x="504564" y="213360"/>
                  </a:lnTo>
                  <a:lnTo>
                    <a:pt x="469565" y="236953"/>
                  </a:lnTo>
                  <a:lnTo>
                    <a:pt x="426707" y="245605"/>
                  </a:lnTo>
                  <a:lnTo>
                    <a:pt x="505182" y="245605"/>
                  </a:lnTo>
                  <a:lnTo>
                    <a:pt x="506682" y="244828"/>
                  </a:lnTo>
                  <a:lnTo>
                    <a:pt x="536034" y="215480"/>
                  </a:lnTo>
                  <a:lnTo>
                    <a:pt x="555295" y="178290"/>
                  </a:lnTo>
                  <a:lnTo>
                    <a:pt x="562216" y="135509"/>
                  </a:lnTo>
                  <a:lnTo>
                    <a:pt x="555295" y="92720"/>
                  </a:lnTo>
                  <a:lnTo>
                    <a:pt x="536034" y="55527"/>
                  </a:lnTo>
                  <a:lnTo>
                    <a:pt x="506682" y="26177"/>
                  </a:lnTo>
                  <a:lnTo>
                    <a:pt x="50518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8819384" y="2138918"/>
            <a:ext cx="360680" cy="61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-25" dirty="0">
                <a:solidFill>
                  <a:srgbClr val="FFFFFF"/>
                </a:solidFill>
                <a:latin typeface="Liberation Serif"/>
                <a:cs typeface="Liberation Serif"/>
              </a:rPr>
              <a:t>-3%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-145" dirty="0">
                <a:solidFill>
                  <a:srgbClr val="414042"/>
                </a:solidFill>
                <a:latin typeface="Liberation Serif"/>
                <a:cs typeface="Liberation Serif"/>
              </a:rPr>
              <a:t>+1%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346000" y="1589276"/>
            <a:ext cx="0" cy="5416550"/>
          </a:xfrm>
          <a:custGeom>
            <a:avLst/>
            <a:gdLst/>
            <a:ahLst/>
            <a:cxnLst/>
            <a:rect l="l" t="t" r="r" b="b"/>
            <a:pathLst>
              <a:path h="5416550">
                <a:moveTo>
                  <a:pt x="0" y="0"/>
                </a:moveTo>
                <a:lnTo>
                  <a:pt x="0" y="5416359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" name="object 169"/>
          <p:cNvGrpSpPr/>
          <p:nvPr/>
        </p:nvGrpSpPr>
        <p:grpSpPr>
          <a:xfrm>
            <a:off x="1245817" y="1117267"/>
            <a:ext cx="8263890" cy="5875655"/>
            <a:chOff x="1245817" y="1117267"/>
            <a:chExt cx="8263890" cy="5875655"/>
          </a:xfrm>
        </p:grpSpPr>
        <p:sp>
          <p:nvSpPr>
            <p:cNvPr id="170" name="object 170"/>
            <p:cNvSpPr/>
            <p:nvPr/>
          </p:nvSpPr>
          <p:spPr>
            <a:xfrm>
              <a:off x="1500799" y="2484374"/>
              <a:ext cx="942340" cy="933450"/>
            </a:xfrm>
            <a:custGeom>
              <a:avLst/>
              <a:gdLst/>
              <a:ahLst/>
              <a:cxnLst/>
              <a:rect l="l" t="t" r="r" b="b"/>
              <a:pathLst>
                <a:path w="942339" h="933450">
                  <a:moveTo>
                    <a:pt x="0" y="817283"/>
                  </a:moveTo>
                  <a:lnTo>
                    <a:pt x="0" y="179997"/>
                  </a:lnTo>
                  <a:lnTo>
                    <a:pt x="6430" y="132149"/>
                  </a:lnTo>
                  <a:lnTo>
                    <a:pt x="24576" y="89152"/>
                  </a:lnTo>
                  <a:lnTo>
                    <a:pt x="52722" y="52722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2"/>
                  </a:lnTo>
                  <a:lnTo>
                    <a:pt x="917242" y="89152"/>
                  </a:lnTo>
                  <a:lnTo>
                    <a:pt x="935389" y="132149"/>
                  </a:lnTo>
                  <a:lnTo>
                    <a:pt x="941819" y="179997"/>
                  </a:lnTo>
                  <a:lnTo>
                    <a:pt x="941819" y="933399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535510" y="2484370"/>
              <a:ext cx="942340" cy="933450"/>
            </a:xfrm>
            <a:custGeom>
              <a:avLst/>
              <a:gdLst/>
              <a:ahLst/>
              <a:cxnLst/>
              <a:rect l="l" t="t" r="r" b="b"/>
              <a:pathLst>
                <a:path w="942339" h="933450">
                  <a:moveTo>
                    <a:pt x="0" y="933399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593826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570221" y="2484380"/>
              <a:ext cx="942340" cy="977265"/>
            </a:xfrm>
            <a:custGeom>
              <a:avLst/>
              <a:gdLst/>
              <a:ahLst/>
              <a:cxnLst/>
              <a:rect l="l" t="t" r="r" b="b"/>
              <a:pathLst>
                <a:path w="942339" h="977264">
                  <a:moveTo>
                    <a:pt x="0" y="593813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97720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500799" y="2484374"/>
              <a:ext cx="942340" cy="933450"/>
            </a:xfrm>
            <a:custGeom>
              <a:avLst/>
              <a:gdLst/>
              <a:ahLst/>
              <a:cxnLst/>
              <a:rect l="l" t="t" r="r" b="b"/>
              <a:pathLst>
                <a:path w="942339" h="933450">
                  <a:moveTo>
                    <a:pt x="0" y="817283"/>
                  </a:moveTo>
                  <a:lnTo>
                    <a:pt x="0" y="179997"/>
                  </a:lnTo>
                  <a:lnTo>
                    <a:pt x="6430" y="132149"/>
                  </a:lnTo>
                  <a:lnTo>
                    <a:pt x="24576" y="89152"/>
                  </a:lnTo>
                  <a:lnTo>
                    <a:pt x="52722" y="52722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2"/>
                  </a:lnTo>
                  <a:lnTo>
                    <a:pt x="917242" y="89152"/>
                  </a:lnTo>
                  <a:lnTo>
                    <a:pt x="935389" y="132149"/>
                  </a:lnTo>
                  <a:lnTo>
                    <a:pt x="941819" y="179997"/>
                  </a:lnTo>
                  <a:lnTo>
                    <a:pt x="941819" y="933399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403661" y="3379706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5" h="48895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535510" y="2484370"/>
              <a:ext cx="942340" cy="933450"/>
            </a:xfrm>
            <a:custGeom>
              <a:avLst/>
              <a:gdLst/>
              <a:ahLst/>
              <a:cxnLst/>
              <a:rect l="l" t="t" r="r" b="b"/>
              <a:pathLst>
                <a:path w="942339" h="933450">
                  <a:moveTo>
                    <a:pt x="0" y="933399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593826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438372" y="3040131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570221" y="2484380"/>
              <a:ext cx="942340" cy="977265"/>
            </a:xfrm>
            <a:custGeom>
              <a:avLst/>
              <a:gdLst/>
              <a:ahLst/>
              <a:cxnLst/>
              <a:rect l="l" t="t" r="r" b="b"/>
              <a:pathLst>
                <a:path w="942339" h="977264">
                  <a:moveTo>
                    <a:pt x="0" y="593813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97720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73083" y="3423522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469717" y="2484368"/>
              <a:ext cx="942340" cy="1558290"/>
            </a:xfrm>
            <a:custGeom>
              <a:avLst/>
              <a:gdLst/>
              <a:ahLst/>
              <a:cxnLst/>
              <a:rect l="l" t="t" r="r" b="b"/>
              <a:pathLst>
                <a:path w="942340" h="1558289">
                  <a:moveTo>
                    <a:pt x="0" y="155778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128393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494102" y="2484380"/>
              <a:ext cx="942340" cy="1283970"/>
            </a:xfrm>
            <a:custGeom>
              <a:avLst/>
              <a:gdLst/>
              <a:ahLst/>
              <a:cxnLst/>
              <a:rect l="l" t="t" r="r" b="b"/>
              <a:pathLst>
                <a:path w="942340" h="1283970">
                  <a:moveTo>
                    <a:pt x="0" y="1283919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571906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28812" y="2484379"/>
              <a:ext cx="942340" cy="626745"/>
            </a:xfrm>
            <a:custGeom>
              <a:avLst/>
              <a:gdLst/>
              <a:ahLst/>
              <a:cxnLst/>
              <a:rect l="l" t="t" r="r" b="b"/>
              <a:pathLst>
                <a:path w="942340" h="626744">
                  <a:moveTo>
                    <a:pt x="0" y="571906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62668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469717" y="2484368"/>
              <a:ext cx="942340" cy="1558290"/>
            </a:xfrm>
            <a:custGeom>
              <a:avLst/>
              <a:gdLst/>
              <a:ahLst/>
              <a:cxnLst/>
              <a:rect l="l" t="t" r="r" b="b"/>
              <a:pathLst>
                <a:path w="942340" h="1558289">
                  <a:moveTo>
                    <a:pt x="0" y="155778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128393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72580" y="3730236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5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494102" y="2484380"/>
              <a:ext cx="942340" cy="1283970"/>
            </a:xfrm>
            <a:custGeom>
              <a:avLst/>
              <a:gdLst/>
              <a:ahLst/>
              <a:cxnLst/>
              <a:rect l="l" t="t" r="r" b="b"/>
              <a:pathLst>
                <a:path w="942340" h="1283970">
                  <a:moveTo>
                    <a:pt x="0" y="1283919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571906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96964" y="3018222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528812" y="2484379"/>
              <a:ext cx="942340" cy="626745"/>
            </a:xfrm>
            <a:custGeom>
              <a:avLst/>
              <a:gdLst/>
              <a:ahLst/>
              <a:cxnLst/>
              <a:rect l="l" t="t" r="r" b="b"/>
              <a:pathLst>
                <a:path w="942340" h="626744">
                  <a:moveTo>
                    <a:pt x="0" y="571906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62668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431675" y="3072992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686850" y="1117269"/>
              <a:ext cx="5499100" cy="639445"/>
            </a:xfrm>
            <a:custGeom>
              <a:avLst/>
              <a:gdLst/>
              <a:ahLst/>
              <a:cxnLst/>
              <a:rect l="l" t="t" r="r" b="b"/>
              <a:pathLst>
                <a:path w="5499100" h="639444">
                  <a:moveTo>
                    <a:pt x="639127" y="319570"/>
                  </a:moveTo>
                  <a:lnTo>
                    <a:pt x="635660" y="272351"/>
                  </a:lnTo>
                  <a:lnTo>
                    <a:pt x="625602" y="227279"/>
                  </a:lnTo>
                  <a:lnTo>
                    <a:pt x="609422" y="184848"/>
                  </a:lnTo>
                  <a:lnTo>
                    <a:pt x="587641" y="145567"/>
                  </a:lnTo>
                  <a:lnTo>
                    <a:pt x="560743" y="109918"/>
                  </a:lnTo>
                  <a:lnTo>
                    <a:pt x="529221" y="78384"/>
                  </a:lnTo>
                  <a:lnTo>
                    <a:pt x="493572" y="51485"/>
                  </a:lnTo>
                  <a:lnTo>
                    <a:pt x="454279" y="29705"/>
                  </a:lnTo>
                  <a:lnTo>
                    <a:pt x="411848" y="13538"/>
                  </a:lnTo>
                  <a:lnTo>
                    <a:pt x="366776" y="3467"/>
                  </a:lnTo>
                  <a:lnTo>
                    <a:pt x="319557" y="0"/>
                  </a:lnTo>
                  <a:lnTo>
                    <a:pt x="272338" y="3467"/>
                  </a:lnTo>
                  <a:lnTo>
                    <a:pt x="227266" y="13538"/>
                  </a:lnTo>
                  <a:lnTo>
                    <a:pt x="184835" y="29705"/>
                  </a:lnTo>
                  <a:lnTo>
                    <a:pt x="145554" y="51485"/>
                  </a:lnTo>
                  <a:lnTo>
                    <a:pt x="109905" y="78384"/>
                  </a:lnTo>
                  <a:lnTo>
                    <a:pt x="78384" y="109918"/>
                  </a:lnTo>
                  <a:lnTo>
                    <a:pt x="51485" y="145567"/>
                  </a:lnTo>
                  <a:lnTo>
                    <a:pt x="29705" y="184848"/>
                  </a:lnTo>
                  <a:lnTo>
                    <a:pt x="13525" y="227279"/>
                  </a:lnTo>
                  <a:lnTo>
                    <a:pt x="3467" y="272351"/>
                  </a:lnTo>
                  <a:lnTo>
                    <a:pt x="0" y="319570"/>
                  </a:lnTo>
                  <a:lnTo>
                    <a:pt x="3467" y="366801"/>
                  </a:lnTo>
                  <a:lnTo>
                    <a:pt x="13525" y="411873"/>
                  </a:lnTo>
                  <a:lnTo>
                    <a:pt x="29705" y="454291"/>
                  </a:lnTo>
                  <a:lnTo>
                    <a:pt x="51485" y="493585"/>
                  </a:lnTo>
                  <a:lnTo>
                    <a:pt x="78384" y="529234"/>
                  </a:lnTo>
                  <a:lnTo>
                    <a:pt x="109905" y="560755"/>
                  </a:lnTo>
                  <a:lnTo>
                    <a:pt x="145554" y="587654"/>
                  </a:lnTo>
                  <a:lnTo>
                    <a:pt x="184835" y="609447"/>
                  </a:lnTo>
                  <a:lnTo>
                    <a:pt x="227266" y="625614"/>
                  </a:lnTo>
                  <a:lnTo>
                    <a:pt x="272338" y="635673"/>
                  </a:lnTo>
                  <a:lnTo>
                    <a:pt x="319557" y="639140"/>
                  </a:lnTo>
                  <a:lnTo>
                    <a:pt x="366776" y="635673"/>
                  </a:lnTo>
                  <a:lnTo>
                    <a:pt x="411848" y="625614"/>
                  </a:lnTo>
                  <a:lnTo>
                    <a:pt x="454279" y="609447"/>
                  </a:lnTo>
                  <a:lnTo>
                    <a:pt x="493572" y="587654"/>
                  </a:lnTo>
                  <a:lnTo>
                    <a:pt x="529221" y="560755"/>
                  </a:lnTo>
                  <a:lnTo>
                    <a:pt x="560743" y="529234"/>
                  </a:lnTo>
                  <a:lnTo>
                    <a:pt x="587641" y="493585"/>
                  </a:lnTo>
                  <a:lnTo>
                    <a:pt x="609422" y="454291"/>
                  </a:lnTo>
                  <a:lnTo>
                    <a:pt x="625602" y="411873"/>
                  </a:lnTo>
                  <a:lnTo>
                    <a:pt x="635660" y="366801"/>
                  </a:lnTo>
                  <a:lnTo>
                    <a:pt x="639127" y="319570"/>
                  </a:lnTo>
                  <a:close/>
                </a:path>
                <a:path w="5499100" h="639444">
                  <a:moveTo>
                    <a:pt x="5498757" y="319570"/>
                  </a:moveTo>
                  <a:lnTo>
                    <a:pt x="5495302" y="272351"/>
                  </a:lnTo>
                  <a:lnTo>
                    <a:pt x="5485231" y="227279"/>
                  </a:lnTo>
                  <a:lnTo>
                    <a:pt x="5469064" y="184848"/>
                  </a:lnTo>
                  <a:lnTo>
                    <a:pt x="5447271" y="145567"/>
                  </a:lnTo>
                  <a:lnTo>
                    <a:pt x="5420372" y="109918"/>
                  </a:lnTo>
                  <a:lnTo>
                    <a:pt x="5388851" y="78384"/>
                  </a:lnTo>
                  <a:lnTo>
                    <a:pt x="5353202" y="51485"/>
                  </a:lnTo>
                  <a:lnTo>
                    <a:pt x="5313908" y="29705"/>
                  </a:lnTo>
                  <a:lnTo>
                    <a:pt x="5271490" y="13538"/>
                  </a:lnTo>
                  <a:lnTo>
                    <a:pt x="5226418" y="3467"/>
                  </a:lnTo>
                  <a:lnTo>
                    <a:pt x="5179187" y="0"/>
                  </a:lnTo>
                  <a:lnTo>
                    <a:pt x="5131968" y="3467"/>
                  </a:lnTo>
                  <a:lnTo>
                    <a:pt x="5086896" y="13538"/>
                  </a:lnTo>
                  <a:lnTo>
                    <a:pt x="5044478" y="29705"/>
                  </a:lnTo>
                  <a:lnTo>
                    <a:pt x="5005184" y="51485"/>
                  </a:lnTo>
                  <a:lnTo>
                    <a:pt x="4969535" y="78384"/>
                  </a:lnTo>
                  <a:lnTo>
                    <a:pt x="4938014" y="109918"/>
                  </a:lnTo>
                  <a:lnTo>
                    <a:pt x="4911115" y="145567"/>
                  </a:lnTo>
                  <a:lnTo>
                    <a:pt x="4889335" y="184848"/>
                  </a:lnTo>
                  <a:lnTo>
                    <a:pt x="4873168" y="227279"/>
                  </a:lnTo>
                  <a:lnTo>
                    <a:pt x="4863096" y="272351"/>
                  </a:lnTo>
                  <a:lnTo>
                    <a:pt x="4859629" y="319570"/>
                  </a:lnTo>
                  <a:lnTo>
                    <a:pt x="4863096" y="366801"/>
                  </a:lnTo>
                  <a:lnTo>
                    <a:pt x="4873168" y="411873"/>
                  </a:lnTo>
                  <a:lnTo>
                    <a:pt x="4889335" y="454291"/>
                  </a:lnTo>
                  <a:lnTo>
                    <a:pt x="4911115" y="493585"/>
                  </a:lnTo>
                  <a:lnTo>
                    <a:pt x="4938014" y="529234"/>
                  </a:lnTo>
                  <a:lnTo>
                    <a:pt x="4969535" y="560755"/>
                  </a:lnTo>
                  <a:lnTo>
                    <a:pt x="5005184" y="587654"/>
                  </a:lnTo>
                  <a:lnTo>
                    <a:pt x="5044478" y="609447"/>
                  </a:lnTo>
                  <a:lnTo>
                    <a:pt x="5086896" y="625614"/>
                  </a:lnTo>
                  <a:lnTo>
                    <a:pt x="5131968" y="635673"/>
                  </a:lnTo>
                  <a:lnTo>
                    <a:pt x="5179187" y="639140"/>
                  </a:lnTo>
                  <a:lnTo>
                    <a:pt x="5226418" y="635673"/>
                  </a:lnTo>
                  <a:lnTo>
                    <a:pt x="5271490" y="625614"/>
                  </a:lnTo>
                  <a:lnTo>
                    <a:pt x="5313908" y="609447"/>
                  </a:lnTo>
                  <a:lnTo>
                    <a:pt x="5353202" y="587654"/>
                  </a:lnTo>
                  <a:lnTo>
                    <a:pt x="5388851" y="560755"/>
                  </a:lnTo>
                  <a:lnTo>
                    <a:pt x="5420372" y="529234"/>
                  </a:lnTo>
                  <a:lnTo>
                    <a:pt x="5447271" y="493585"/>
                  </a:lnTo>
                  <a:lnTo>
                    <a:pt x="5469064" y="454291"/>
                  </a:lnTo>
                  <a:lnTo>
                    <a:pt x="5485231" y="411873"/>
                  </a:lnTo>
                  <a:lnTo>
                    <a:pt x="5495302" y="366801"/>
                  </a:lnTo>
                  <a:lnTo>
                    <a:pt x="5498757" y="31957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104111" y="1370123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303631" y="130149"/>
                  </a:moveTo>
                  <a:lnTo>
                    <a:pt x="302739" y="179238"/>
                  </a:lnTo>
                  <a:lnTo>
                    <a:pt x="287134" y="223987"/>
                  </a:lnTo>
                  <a:lnTo>
                    <a:pt x="258961" y="261539"/>
                  </a:lnTo>
                  <a:lnTo>
                    <a:pt x="220362" y="289039"/>
                  </a:lnTo>
                  <a:lnTo>
                    <a:pt x="173482" y="303631"/>
                  </a:lnTo>
                  <a:lnTo>
                    <a:pt x="124392" y="302739"/>
                  </a:lnTo>
                  <a:lnTo>
                    <a:pt x="79644" y="287134"/>
                  </a:lnTo>
                  <a:lnTo>
                    <a:pt x="42091" y="258961"/>
                  </a:lnTo>
                  <a:lnTo>
                    <a:pt x="14591" y="220362"/>
                  </a:lnTo>
                  <a:lnTo>
                    <a:pt x="0" y="173481"/>
                  </a:lnTo>
                  <a:lnTo>
                    <a:pt x="892" y="124391"/>
                  </a:lnTo>
                  <a:lnTo>
                    <a:pt x="16496" y="79640"/>
                  </a:lnTo>
                  <a:lnTo>
                    <a:pt x="44670" y="42086"/>
                  </a:lnTo>
                  <a:lnTo>
                    <a:pt x="83268" y="14586"/>
                  </a:lnTo>
                  <a:lnTo>
                    <a:pt x="130149" y="0"/>
                  </a:lnTo>
                  <a:lnTo>
                    <a:pt x="179239" y="892"/>
                  </a:lnTo>
                  <a:lnTo>
                    <a:pt x="223991" y="16496"/>
                  </a:lnTo>
                  <a:lnTo>
                    <a:pt x="261545" y="44670"/>
                  </a:lnTo>
                  <a:lnTo>
                    <a:pt x="289044" y="83268"/>
                  </a:lnTo>
                  <a:lnTo>
                    <a:pt x="303631" y="130149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62580" y="1368604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306705" y="153352"/>
                  </a:moveTo>
                  <a:lnTo>
                    <a:pt x="298887" y="201824"/>
                  </a:lnTo>
                  <a:lnTo>
                    <a:pt x="277117" y="243921"/>
                  </a:lnTo>
                  <a:lnTo>
                    <a:pt x="243921" y="277117"/>
                  </a:lnTo>
                  <a:lnTo>
                    <a:pt x="201824" y="298887"/>
                  </a:lnTo>
                  <a:lnTo>
                    <a:pt x="153352" y="306704"/>
                  </a:lnTo>
                  <a:lnTo>
                    <a:pt x="104880" y="298887"/>
                  </a:lnTo>
                  <a:lnTo>
                    <a:pt x="62783" y="277117"/>
                  </a:lnTo>
                  <a:lnTo>
                    <a:pt x="29587" y="243921"/>
                  </a:lnTo>
                  <a:lnTo>
                    <a:pt x="7817" y="201824"/>
                  </a:lnTo>
                  <a:lnTo>
                    <a:pt x="0" y="153352"/>
                  </a:lnTo>
                  <a:lnTo>
                    <a:pt x="7817" y="104880"/>
                  </a:lnTo>
                  <a:lnTo>
                    <a:pt x="29587" y="62783"/>
                  </a:lnTo>
                  <a:lnTo>
                    <a:pt x="62783" y="29587"/>
                  </a:lnTo>
                  <a:lnTo>
                    <a:pt x="104880" y="7817"/>
                  </a:lnTo>
                  <a:lnTo>
                    <a:pt x="153352" y="0"/>
                  </a:lnTo>
                  <a:lnTo>
                    <a:pt x="201824" y="7817"/>
                  </a:lnTo>
                  <a:lnTo>
                    <a:pt x="243921" y="29587"/>
                  </a:lnTo>
                  <a:lnTo>
                    <a:pt x="277117" y="62783"/>
                  </a:lnTo>
                  <a:lnTo>
                    <a:pt x="298887" y="104880"/>
                  </a:lnTo>
                  <a:lnTo>
                    <a:pt x="306705" y="153352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02404" y="1299276"/>
              <a:ext cx="178435" cy="227329"/>
            </a:xfrm>
            <a:custGeom>
              <a:avLst/>
              <a:gdLst/>
              <a:ahLst/>
              <a:cxnLst/>
              <a:rect l="l" t="t" r="r" b="b"/>
              <a:pathLst>
                <a:path w="178435" h="227330">
                  <a:moveTo>
                    <a:pt x="0" y="227063"/>
                  </a:moveTo>
                  <a:lnTo>
                    <a:pt x="177977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57326" y="1216357"/>
              <a:ext cx="198755" cy="310515"/>
            </a:xfrm>
            <a:custGeom>
              <a:avLst/>
              <a:gdLst/>
              <a:ahLst/>
              <a:cxnLst/>
              <a:rect l="l" t="t" r="r" b="b"/>
              <a:pathLst>
                <a:path w="198754" h="310515">
                  <a:moveTo>
                    <a:pt x="198602" y="309981"/>
                  </a:moveTo>
                  <a:lnTo>
                    <a:pt x="102463" y="2705"/>
                  </a:lnTo>
                  <a:lnTo>
                    <a:pt x="61823" y="7429"/>
                  </a:lnTo>
                  <a:lnTo>
                    <a:pt x="46120" y="8326"/>
                  </a:lnTo>
                  <a:lnTo>
                    <a:pt x="30473" y="7372"/>
                  </a:lnTo>
                  <a:lnTo>
                    <a:pt x="15046" y="458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715934" y="1315436"/>
              <a:ext cx="107950" cy="208915"/>
            </a:xfrm>
            <a:custGeom>
              <a:avLst/>
              <a:gdLst/>
              <a:ahLst/>
              <a:cxnLst/>
              <a:rect l="l" t="t" r="r" b="b"/>
              <a:pathLst>
                <a:path w="107950" h="208915">
                  <a:moveTo>
                    <a:pt x="0" y="208686"/>
                  </a:moveTo>
                  <a:lnTo>
                    <a:pt x="107899" y="0"/>
                  </a:lnTo>
                </a:path>
              </a:pathLst>
            </a:custGeom>
            <a:ln w="1269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23838" y="1299283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69" h="16509">
                  <a:moveTo>
                    <a:pt x="0" y="16154"/>
                  </a:moveTo>
                  <a:lnTo>
                    <a:pt x="356539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002849" y="1465705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751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749701" y="127227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3837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785173" y="1273722"/>
              <a:ext cx="217170" cy="252729"/>
            </a:xfrm>
            <a:custGeom>
              <a:avLst/>
              <a:gdLst/>
              <a:ahLst/>
              <a:cxnLst/>
              <a:rect l="l" t="t" r="r" b="b"/>
              <a:pathLst>
                <a:path w="217169" h="252730">
                  <a:moveTo>
                    <a:pt x="0" y="0"/>
                  </a:moveTo>
                  <a:lnTo>
                    <a:pt x="216928" y="252615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04111" y="1370123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303631" y="130149"/>
                  </a:moveTo>
                  <a:lnTo>
                    <a:pt x="302739" y="179238"/>
                  </a:lnTo>
                  <a:lnTo>
                    <a:pt x="287134" y="223987"/>
                  </a:lnTo>
                  <a:lnTo>
                    <a:pt x="258961" y="261539"/>
                  </a:lnTo>
                  <a:lnTo>
                    <a:pt x="220362" y="289039"/>
                  </a:lnTo>
                  <a:lnTo>
                    <a:pt x="173482" y="303631"/>
                  </a:lnTo>
                  <a:lnTo>
                    <a:pt x="124392" y="302739"/>
                  </a:lnTo>
                  <a:lnTo>
                    <a:pt x="79644" y="287134"/>
                  </a:lnTo>
                  <a:lnTo>
                    <a:pt x="42091" y="258961"/>
                  </a:lnTo>
                  <a:lnTo>
                    <a:pt x="14591" y="220362"/>
                  </a:lnTo>
                  <a:lnTo>
                    <a:pt x="0" y="173481"/>
                  </a:lnTo>
                  <a:lnTo>
                    <a:pt x="892" y="124391"/>
                  </a:lnTo>
                  <a:lnTo>
                    <a:pt x="16496" y="79640"/>
                  </a:lnTo>
                  <a:lnTo>
                    <a:pt x="44670" y="42086"/>
                  </a:lnTo>
                  <a:lnTo>
                    <a:pt x="83268" y="14586"/>
                  </a:lnTo>
                  <a:lnTo>
                    <a:pt x="130149" y="0"/>
                  </a:lnTo>
                  <a:lnTo>
                    <a:pt x="179239" y="892"/>
                  </a:lnTo>
                  <a:lnTo>
                    <a:pt x="223991" y="16496"/>
                  </a:lnTo>
                  <a:lnTo>
                    <a:pt x="261545" y="44670"/>
                  </a:lnTo>
                  <a:lnTo>
                    <a:pt x="289044" y="83268"/>
                  </a:lnTo>
                  <a:lnTo>
                    <a:pt x="303631" y="130149"/>
                  </a:lnTo>
                  <a:close/>
                </a:path>
                <a:path w="304164" h="304164">
                  <a:moveTo>
                    <a:pt x="303631" y="130149"/>
                  </a:moveTo>
                  <a:lnTo>
                    <a:pt x="302739" y="179238"/>
                  </a:lnTo>
                  <a:lnTo>
                    <a:pt x="287134" y="223987"/>
                  </a:lnTo>
                  <a:lnTo>
                    <a:pt x="258961" y="261539"/>
                  </a:lnTo>
                  <a:lnTo>
                    <a:pt x="220362" y="289039"/>
                  </a:lnTo>
                  <a:lnTo>
                    <a:pt x="173482" y="303631"/>
                  </a:lnTo>
                  <a:lnTo>
                    <a:pt x="124392" y="302739"/>
                  </a:lnTo>
                  <a:lnTo>
                    <a:pt x="79644" y="287134"/>
                  </a:lnTo>
                  <a:lnTo>
                    <a:pt x="42091" y="258961"/>
                  </a:lnTo>
                  <a:lnTo>
                    <a:pt x="14591" y="220362"/>
                  </a:lnTo>
                  <a:lnTo>
                    <a:pt x="0" y="173481"/>
                  </a:lnTo>
                  <a:lnTo>
                    <a:pt x="892" y="124391"/>
                  </a:lnTo>
                  <a:lnTo>
                    <a:pt x="16496" y="79640"/>
                  </a:lnTo>
                  <a:lnTo>
                    <a:pt x="44670" y="42086"/>
                  </a:lnTo>
                  <a:lnTo>
                    <a:pt x="83268" y="14586"/>
                  </a:lnTo>
                  <a:lnTo>
                    <a:pt x="130149" y="0"/>
                  </a:lnTo>
                  <a:lnTo>
                    <a:pt x="179239" y="892"/>
                  </a:lnTo>
                  <a:lnTo>
                    <a:pt x="223991" y="16496"/>
                  </a:lnTo>
                  <a:lnTo>
                    <a:pt x="261545" y="44670"/>
                  </a:lnTo>
                  <a:lnTo>
                    <a:pt x="289044" y="83268"/>
                  </a:lnTo>
                  <a:lnTo>
                    <a:pt x="303631" y="130149"/>
                  </a:lnTo>
                  <a:close/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62580" y="1368604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306705" y="153352"/>
                  </a:moveTo>
                  <a:lnTo>
                    <a:pt x="298887" y="201824"/>
                  </a:lnTo>
                  <a:lnTo>
                    <a:pt x="277117" y="243921"/>
                  </a:lnTo>
                  <a:lnTo>
                    <a:pt x="243921" y="277117"/>
                  </a:lnTo>
                  <a:lnTo>
                    <a:pt x="201824" y="298887"/>
                  </a:lnTo>
                  <a:lnTo>
                    <a:pt x="153352" y="306704"/>
                  </a:lnTo>
                  <a:lnTo>
                    <a:pt x="104880" y="298887"/>
                  </a:lnTo>
                  <a:lnTo>
                    <a:pt x="62783" y="277117"/>
                  </a:lnTo>
                  <a:lnTo>
                    <a:pt x="29587" y="243921"/>
                  </a:lnTo>
                  <a:lnTo>
                    <a:pt x="7817" y="201824"/>
                  </a:lnTo>
                  <a:lnTo>
                    <a:pt x="0" y="153352"/>
                  </a:lnTo>
                  <a:lnTo>
                    <a:pt x="7817" y="104880"/>
                  </a:lnTo>
                  <a:lnTo>
                    <a:pt x="29587" y="62783"/>
                  </a:lnTo>
                  <a:lnTo>
                    <a:pt x="62783" y="29587"/>
                  </a:lnTo>
                  <a:lnTo>
                    <a:pt x="104880" y="7817"/>
                  </a:lnTo>
                  <a:lnTo>
                    <a:pt x="153352" y="0"/>
                  </a:lnTo>
                  <a:lnTo>
                    <a:pt x="201824" y="7817"/>
                  </a:lnTo>
                  <a:lnTo>
                    <a:pt x="243921" y="29587"/>
                  </a:lnTo>
                  <a:lnTo>
                    <a:pt x="277117" y="62783"/>
                  </a:lnTo>
                  <a:lnTo>
                    <a:pt x="298887" y="104880"/>
                  </a:lnTo>
                  <a:lnTo>
                    <a:pt x="306705" y="153352"/>
                  </a:lnTo>
                  <a:close/>
                </a:path>
                <a:path w="306705" h="306705">
                  <a:moveTo>
                    <a:pt x="306705" y="153352"/>
                  </a:moveTo>
                  <a:lnTo>
                    <a:pt x="298887" y="201824"/>
                  </a:lnTo>
                  <a:lnTo>
                    <a:pt x="277117" y="243921"/>
                  </a:lnTo>
                  <a:lnTo>
                    <a:pt x="243921" y="277117"/>
                  </a:lnTo>
                  <a:lnTo>
                    <a:pt x="201824" y="298887"/>
                  </a:lnTo>
                  <a:lnTo>
                    <a:pt x="153352" y="306704"/>
                  </a:lnTo>
                  <a:lnTo>
                    <a:pt x="104880" y="298887"/>
                  </a:lnTo>
                  <a:lnTo>
                    <a:pt x="62783" y="277117"/>
                  </a:lnTo>
                  <a:lnTo>
                    <a:pt x="29587" y="243921"/>
                  </a:lnTo>
                  <a:lnTo>
                    <a:pt x="7817" y="201824"/>
                  </a:lnTo>
                  <a:lnTo>
                    <a:pt x="0" y="153352"/>
                  </a:lnTo>
                  <a:lnTo>
                    <a:pt x="7817" y="104880"/>
                  </a:lnTo>
                  <a:lnTo>
                    <a:pt x="29587" y="62783"/>
                  </a:lnTo>
                  <a:lnTo>
                    <a:pt x="62783" y="29587"/>
                  </a:lnTo>
                  <a:lnTo>
                    <a:pt x="104880" y="7817"/>
                  </a:lnTo>
                  <a:lnTo>
                    <a:pt x="153352" y="0"/>
                  </a:lnTo>
                  <a:lnTo>
                    <a:pt x="201824" y="7817"/>
                  </a:lnTo>
                  <a:lnTo>
                    <a:pt x="243921" y="29587"/>
                  </a:lnTo>
                  <a:lnTo>
                    <a:pt x="277117" y="62783"/>
                  </a:lnTo>
                  <a:lnTo>
                    <a:pt x="298887" y="104880"/>
                  </a:lnTo>
                  <a:lnTo>
                    <a:pt x="306705" y="153352"/>
                  </a:lnTo>
                  <a:close/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002404" y="1299276"/>
              <a:ext cx="178435" cy="227329"/>
            </a:xfrm>
            <a:custGeom>
              <a:avLst/>
              <a:gdLst/>
              <a:ahLst/>
              <a:cxnLst/>
              <a:rect l="l" t="t" r="r" b="b"/>
              <a:pathLst>
                <a:path w="178435" h="227330">
                  <a:moveTo>
                    <a:pt x="0" y="227063"/>
                  </a:moveTo>
                  <a:lnTo>
                    <a:pt x="177977" y="0"/>
                  </a:lnTo>
                </a:path>
                <a:path w="178435" h="227330">
                  <a:moveTo>
                    <a:pt x="0" y="227063"/>
                  </a:moveTo>
                  <a:lnTo>
                    <a:pt x="177977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057326" y="1216357"/>
              <a:ext cx="198755" cy="310515"/>
            </a:xfrm>
            <a:custGeom>
              <a:avLst/>
              <a:gdLst/>
              <a:ahLst/>
              <a:cxnLst/>
              <a:rect l="l" t="t" r="r" b="b"/>
              <a:pathLst>
                <a:path w="198754" h="310515">
                  <a:moveTo>
                    <a:pt x="198602" y="309981"/>
                  </a:moveTo>
                  <a:lnTo>
                    <a:pt x="102463" y="2705"/>
                  </a:lnTo>
                  <a:lnTo>
                    <a:pt x="61823" y="7429"/>
                  </a:lnTo>
                  <a:lnTo>
                    <a:pt x="46120" y="8326"/>
                  </a:lnTo>
                  <a:lnTo>
                    <a:pt x="30473" y="7372"/>
                  </a:lnTo>
                  <a:lnTo>
                    <a:pt x="15046" y="4589"/>
                  </a:lnTo>
                  <a:lnTo>
                    <a:pt x="0" y="0"/>
                  </a:lnTo>
                </a:path>
                <a:path w="198754" h="310515">
                  <a:moveTo>
                    <a:pt x="198602" y="309981"/>
                  </a:moveTo>
                  <a:lnTo>
                    <a:pt x="102463" y="2705"/>
                  </a:lnTo>
                  <a:lnTo>
                    <a:pt x="61823" y="7429"/>
                  </a:lnTo>
                  <a:lnTo>
                    <a:pt x="46120" y="8326"/>
                  </a:lnTo>
                  <a:lnTo>
                    <a:pt x="30473" y="7372"/>
                  </a:lnTo>
                  <a:lnTo>
                    <a:pt x="15046" y="45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15934" y="1315436"/>
              <a:ext cx="107950" cy="208915"/>
            </a:xfrm>
            <a:custGeom>
              <a:avLst/>
              <a:gdLst/>
              <a:ahLst/>
              <a:cxnLst/>
              <a:rect l="l" t="t" r="r" b="b"/>
              <a:pathLst>
                <a:path w="107950" h="208915">
                  <a:moveTo>
                    <a:pt x="0" y="208686"/>
                  </a:moveTo>
                  <a:lnTo>
                    <a:pt x="107899" y="0"/>
                  </a:lnTo>
                </a:path>
                <a:path w="107950" h="208915">
                  <a:moveTo>
                    <a:pt x="0" y="208686"/>
                  </a:moveTo>
                  <a:lnTo>
                    <a:pt x="107899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23838" y="1299283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69" h="16509">
                  <a:moveTo>
                    <a:pt x="0" y="16154"/>
                  </a:moveTo>
                  <a:lnTo>
                    <a:pt x="356539" y="0"/>
                  </a:lnTo>
                </a:path>
                <a:path w="356869" h="16509">
                  <a:moveTo>
                    <a:pt x="0" y="16154"/>
                  </a:moveTo>
                  <a:lnTo>
                    <a:pt x="356539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749689" y="1262760"/>
              <a:ext cx="262890" cy="320040"/>
            </a:xfrm>
            <a:custGeom>
              <a:avLst/>
              <a:gdLst/>
              <a:ahLst/>
              <a:cxnLst/>
              <a:rect l="l" t="t" r="r" b="b"/>
              <a:pathLst>
                <a:path w="262889" h="320040">
                  <a:moveTo>
                    <a:pt x="7383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3837" y="19050"/>
                  </a:lnTo>
                  <a:lnTo>
                    <a:pt x="73837" y="0"/>
                  </a:lnTo>
                  <a:close/>
                </a:path>
                <a:path w="262889" h="320040">
                  <a:moveTo>
                    <a:pt x="262674" y="202946"/>
                  </a:moveTo>
                  <a:lnTo>
                    <a:pt x="243624" y="202946"/>
                  </a:lnTo>
                  <a:lnTo>
                    <a:pt x="243624" y="319697"/>
                  </a:lnTo>
                  <a:lnTo>
                    <a:pt x="262674" y="319697"/>
                  </a:lnTo>
                  <a:lnTo>
                    <a:pt x="262674" y="202946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785173" y="1273722"/>
              <a:ext cx="217170" cy="252729"/>
            </a:xfrm>
            <a:custGeom>
              <a:avLst/>
              <a:gdLst/>
              <a:ahLst/>
              <a:cxnLst/>
              <a:rect l="l" t="t" r="r" b="b"/>
              <a:pathLst>
                <a:path w="217169" h="252730">
                  <a:moveTo>
                    <a:pt x="0" y="0"/>
                  </a:moveTo>
                  <a:lnTo>
                    <a:pt x="216928" y="252615"/>
                  </a:lnTo>
                </a:path>
                <a:path w="217169" h="252730">
                  <a:moveTo>
                    <a:pt x="0" y="0"/>
                  </a:moveTo>
                  <a:lnTo>
                    <a:pt x="216928" y="252615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968074" y="1366292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303631" y="130149"/>
                  </a:moveTo>
                  <a:lnTo>
                    <a:pt x="302739" y="179238"/>
                  </a:lnTo>
                  <a:lnTo>
                    <a:pt x="287134" y="223987"/>
                  </a:lnTo>
                  <a:lnTo>
                    <a:pt x="258961" y="261539"/>
                  </a:lnTo>
                  <a:lnTo>
                    <a:pt x="220362" y="289039"/>
                  </a:lnTo>
                  <a:lnTo>
                    <a:pt x="173482" y="303631"/>
                  </a:lnTo>
                  <a:lnTo>
                    <a:pt x="124391" y="302739"/>
                  </a:lnTo>
                  <a:lnTo>
                    <a:pt x="79640" y="287134"/>
                  </a:lnTo>
                  <a:lnTo>
                    <a:pt x="42086" y="258961"/>
                  </a:lnTo>
                  <a:lnTo>
                    <a:pt x="14586" y="220362"/>
                  </a:lnTo>
                  <a:lnTo>
                    <a:pt x="0" y="173481"/>
                  </a:lnTo>
                  <a:lnTo>
                    <a:pt x="892" y="124391"/>
                  </a:lnTo>
                  <a:lnTo>
                    <a:pt x="16496" y="79640"/>
                  </a:lnTo>
                  <a:lnTo>
                    <a:pt x="44670" y="42086"/>
                  </a:lnTo>
                  <a:lnTo>
                    <a:pt x="83268" y="14586"/>
                  </a:lnTo>
                  <a:lnTo>
                    <a:pt x="130149" y="0"/>
                  </a:lnTo>
                  <a:lnTo>
                    <a:pt x="179239" y="892"/>
                  </a:lnTo>
                  <a:lnTo>
                    <a:pt x="223991" y="16496"/>
                  </a:lnTo>
                  <a:lnTo>
                    <a:pt x="261545" y="44670"/>
                  </a:lnTo>
                  <a:lnTo>
                    <a:pt x="289044" y="83268"/>
                  </a:lnTo>
                  <a:lnTo>
                    <a:pt x="303631" y="130149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426544" y="1364834"/>
              <a:ext cx="305435" cy="306070"/>
            </a:xfrm>
            <a:custGeom>
              <a:avLst/>
              <a:gdLst/>
              <a:ahLst/>
              <a:cxnLst/>
              <a:rect l="l" t="t" r="r" b="b"/>
              <a:pathLst>
                <a:path w="305434" h="306069">
                  <a:moveTo>
                    <a:pt x="0" y="142389"/>
                  </a:moveTo>
                  <a:lnTo>
                    <a:pt x="3563" y="187678"/>
                  </a:lnTo>
                  <a:lnTo>
                    <a:pt x="20039" y="229681"/>
                  </a:lnTo>
                  <a:lnTo>
                    <a:pt x="48361" y="265413"/>
                  </a:lnTo>
                  <a:lnTo>
                    <a:pt x="87464" y="291893"/>
                  </a:lnTo>
                  <a:lnTo>
                    <a:pt x="134626" y="305541"/>
                  </a:lnTo>
                  <a:lnTo>
                    <a:pt x="181988" y="303854"/>
                  </a:lnTo>
                  <a:lnTo>
                    <a:pt x="226187" y="288033"/>
                  </a:lnTo>
                  <a:lnTo>
                    <a:pt x="263859" y="259283"/>
                  </a:lnTo>
                  <a:lnTo>
                    <a:pt x="291642" y="218805"/>
                  </a:lnTo>
                  <a:lnTo>
                    <a:pt x="305291" y="171636"/>
                  </a:lnTo>
                  <a:lnTo>
                    <a:pt x="303603" y="124271"/>
                  </a:lnTo>
                  <a:lnTo>
                    <a:pt x="287783" y="80070"/>
                  </a:lnTo>
                  <a:lnTo>
                    <a:pt x="259032" y="42397"/>
                  </a:lnTo>
                  <a:lnTo>
                    <a:pt x="218554" y="14614"/>
                  </a:lnTo>
                  <a:lnTo>
                    <a:pt x="159432" y="0"/>
                  </a:lnTo>
                  <a:lnTo>
                    <a:pt x="129839" y="1648"/>
                  </a:lnTo>
                  <a:lnTo>
                    <a:pt x="101320" y="8874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866074" y="1295408"/>
              <a:ext cx="178435" cy="235585"/>
            </a:xfrm>
            <a:custGeom>
              <a:avLst/>
              <a:gdLst/>
              <a:ahLst/>
              <a:cxnLst/>
              <a:rect l="l" t="t" r="r" b="b"/>
              <a:pathLst>
                <a:path w="178434" h="235584">
                  <a:moveTo>
                    <a:pt x="0" y="235356"/>
                  </a:moveTo>
                  <a:lnTo>
                    <a:pt x="177914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921289" y="1220189"/>
              <a:ext cx="198755" cy="298450"/>
            </a:xfrm>
            <a:custGeom>
              <a:avLst/>
              <a:gdLst/>
              <a:ahLst/>
              <a:cxnLst/>
              <a:rect l="l" t="t" r="r" b="b"/>
              <a:pathLst>
                <a:path w="198754" h="298450">
                  <a:moveTo>
                    <a:pt x="198602" y="297916"/>
                  </a:moveTo>
                  <a:lnTo>
                    <a:pt x="102463" y="2705"/>
                  </a:lnTo>
                  <a:lnTo>
                    <a:pt x="61823" y="7429"/>
                  </a:lnTo>
                  <a:lnTo>
                    <a:pt x="46120" y="8326"/>
                  </a:lnTo>
                  <a:lnTo>
                    <a:pt x="30473" y="7372"/>
                  </a:lnTo>
                  <a:lnTo>
                    <a:pt x="15046" y="458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613614" y="126840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837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579551" y="1311569"/>
              <a:ext cx="107950" cy="208915"/>
            </a:xfrm>
            <a:custGeom>
              <a:avLst/>
              <a:gdLst/>
              <a:ahLst/>
              <a:cxnLst/>
              <a:rect l="l" t="t" r="r" b="b"/>
              <a:pathLst>
                <a:path w="107950" h="208915">
                  <a:moveTo>
                    <a:pt x="0" y="208686"/>
                  </a:moveTo>
                  <a:lnTo>
                    <a:pt x="107899" y="0"/>
                  </a:lnTo>
                </a:path>
              </a:pathLst>
            </a:custGeom>
            <a:ln w="1269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649085" y="1269856"/>
              <a:ext cx="217170" cy="260985"/>
            </a:xfrm>
            <a:custGeom>
              <a:avLst/>
              <a:gdLst/>
              <a:ahLst/>
              <a:cxnLst/>
              <a:rect l="l" t="t" r="r" b="b"/>
              <a:pathLst>
                <a:path w="217170" h="260984">
                  <a:moveTo>
                    <a:pt x="0" y="0"/>
                  </a:moveTo>
                  <a:lnTo>
                    <a:pt x="216992" y="26090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687454" y="1295417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09">
                  <a:moveTo>
                    <a:pt x="0" y="16154"/>
                  </a:moveTo>
                  <a:lnTo>
                    <a:pt x="356539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864996" y="1470223"/>
              <a:ext cx="4445" cy="108585"/>
            </a:xfrm>
            <a:custGeom>
              <a:avLst/>
              <a:gdLst/>
              <a:ahLst/>
              <a:cxnLst/>
              <a:rect l="l" t="t" r="r" b="b"/>
              <a:pathLst>
                <a:path w="4445" h="108584">
                  <a:moveTo>
                    <a:pt x="0" y="0"/>
                  </a:moveTo>
                  <a:lnTo>
                    <a:pt x="3962" y="108381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341" y="1336921"/>
              <a:ext cx="128536" cy="176993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7968074" y="1366292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303631" y="130149"/>
                  </a:moveTo>
                  <a:lnTo>
                    <a:pt x="302739" y="179238"/>
                  </a:lnTo>
                  <a:lnTo>
                    <a:pt x="287134" y="223987"/>
                  </a:lnTo>
                  <a:lnTo>
                    <a:pt x="258961" y="261539"/>
                  </a:lnTo>
                  <a:lnTo>
                    <a:pt x="220362" y="289039"/>
                  </a:lnTo>
                  <a:lnTo>
                    <a:pt x="173482" y="303631"/>
                  </a:lnTo>
                  <a:lnTo>
                    <a:pt x="124391" y="302739"/>
                  </a:lnTo>
                  <a:lnTo>
                    <a:pt x="79640" y="287134"/>
                  </a:lnTo>
                  <a:lnTo>
                    <a:pt x="42086" y="258961"/>
                  </a:lnTo>
                  <a:lnTo>
                    <a:pt x="14586" y="220362"/>
                  </a:lnTo>
                  <a:lnTo>
                    <a:pt x="0" y="173481"/>
                  </a:lnTo>
                  <a:lnTo>
                    <a:pt x="892" y="124391"/>
                  </a:lnTo>
                  <a:lnTo>
                    <a:pt x="16496" y="79640"/>
                  </a:lnTo>
                  <a:lnTo>
                    <a:pt x="44670" y="42086"/>
                  </a:lnTo>
                  <a:lnTo>
                    <a:pt x="83268" y="14586"/>
                  </a:lnTo>
                  <a:lnTo>
                    <a:pt x="130149" y="0"/>
                  </a:lnTo>
                  <a:lnTo>
                    <a:pt x="179239" y="892"/>
                  </a:lnTo>
                  <a:lnTo>
                    <a:pt x="223991" y="16496"/>
                  </a:lnTo>
                  <a:lnTo>
                    <a:pt x="261545" y="44670"/>
                  </a:lnTo>
                  <a:lnTo>
                    <a:pt x="289044" y="83268"/>
                  </a:lnTo>
                  <a:lnTo>
                    <a:pt x="303631" y="130149"/>
                  </a:lnTo>
                  <a:close/>
                </a:path>
                <a:path w="304165" h="304164">
                  <a:moveTo>
                    <a:pt x="303631" y="130149"/>
                  </a:moveTo>
                  <a:lnTo>
                    <a:pt x="302739" y="179238"/>
                  </a:lnTo>
                  <a:lnTo>
                    <a:pt x="287134" y="223987"/>
                  </a:lnTo>
                  <a:lnTo>
                    <a:pt x="258961" y="261539"/>
                  </a:lnTo>
                  <a:lnTo>
                    <a:pt x="220362" y="289039"/>
                  </a:lnTo>
                  <a:lnTo>
                    <a:pt x="173482" y="303631"/>
                  </a:lnTo>
                  <a:lnTo>
                    <a:pt x="124391" y="302739"/>
                  </a:lnTo>
                  <a:lnTo>
                    <a:pt x="79640" y="287134"/>
                  </a:lnTo>
                  <a:lnTo>
                    <a:pt x="42086" y="258961"/>
                  </a:lnTo>
                  <a:lnTo>
                    <a:pt x="14586" y="220362"/>
                  </a:lnTo>
                  <a:lnTo>
                    <a:pt x="0" y="173481"/>
                  </a:lnTo>
                  <a:lnTo>
                    <a:pt x="892" y="124391"/>
                  </a:lnTo>
                  <a:lnTo>
                    <a:pt x="16496" y="79640"/>
                  </a:lnTo>
                  <a:lnTo>
                    <a:pt x="44670" y="42086"/>
                  </a:lnTo>
                  <a:lnTo>
                    <a:pt x="83268" y="14586"/>
                  </a:lnTo>
                  <a:lnTo>
                    <a:pt x="130149" y="0"/>
                  </a:lnTo>
                  <a:lnTo>
                    <a:pt x="179239" y="892"/>
                  </a:lnTo>
                  <a:lnTo>
                    <a:pt x="223991" y="16496"/>
                  </a:lnTo>
                  <a:lnTo>
                    <a:pt x="261545" y="44670"/>
                  </a:lnTo>
                  <a:lnTo>
                    <a:pt x="289044" y="83268"/>
                  </a:lnTo>
                  <a:lnTo>
                    <a:pt x="303631" y="130149"/>
                  </a:lnTo>
                  <a:close/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426544" y="1364834"/>
              <a:ext cx="305435" cy="306070"/>
            </a:xfrm>
            <a:custGeom>
              <a:avLst/>
              <a:gdLst/>
              <a:ahLst/>
              <a:cxnLst/>
              <a:rect l="l" t="t" r="r" b="b"/>
              <a:pathLst>
                <a:path w="305434" h="306069">
                  <a:moveTo>
                    <a:pt x="0" y="142389"/>
                  </a:moveTo>
                  <a:lnTo>
                    <a:pt x="3563" y="187678"/>
                  </a:lnTo>
                  <a:lnTo>
                    <a:pt x="20039" y="229681"/>
                  </a:lnTo>
                  <a:lnTo>
                    <a:pt x="48361" y="265413"/>
                  </a:lnTo>
                  <a:lnTo>
                    <a:pt x="87464" y="291893"/>
                  </a:lnTo>
                  <a:lnTo>
                    <a:pt x="134626" y="305541"/>
                  </a:lnTo>
                  <a:lnTo>
                    <a:pt x="181988" y="303854"/>
                  </a:lnTo>
                  <a:lnTo>
                    <a:pt x="226187" y="288033"/>
                  </a:lnTo>
                  <a:lnTo>
                    <a:pt x="263859" y="259283"/>
                  </a:lnTo>
                  <a:lnTo>
                    <a:pt x="291642" y="218805"/>
                  </a:lnTo>
                  <a:lnTo>
                    <a:pt x="305291" y="171636"/>
                  </a:lnTo>
                  <a:lnTo>
                    <a:pt x="303603" y="124271"/>
                  </a:lnTo>
                  <a:lnTo>
                    <a:pt x="287783" y="80070"/>
                  </a:lnTo>
                  <a:lnTo>
                    <a:pt x="259032" y="42397"/>
                  </a:lnTo>
                  <a:lnTo>
                    <a:pt x="218554" y="14614"/>
                  </a:lnTo>
                  <a:lnTo>
                    <a:pt x="159432" y="0"/>
                  </a:lnTo>
                  <a:lnTo>
                    <a:pt x="129839" y="1648"/>
                  </a:lnTo>
                  <a:lnTo>
                    <a:pt x="101320" y="8874"/>
                  </a:lnTo>
                </a:path>
                <a:path w="305434" h="306069">
                  <a:moveTo>
                    <a:pt x="0" y="142389"/>
                  </a:moveTo>
                  <a:lnTo>
                    <a:pt x="3563" y="187678"/>
                  </a:lnTo>
                  <a:lnTo>
                    <a:pt x="20039" y="229681"/>
                  </a:lnTo>
                  <a:lnTo>
                    <a:pt x="48361" y="265413"/>
                  </a:lnTo>
                  <a:lnTo>
                    <a:pt x="87464" y="291893"/>
                  </a:lnTo>
                  <a:lnTo>
                    <a:pt x="134626" y="305541"/>
                  </a:lnTo>
                  <a:lnTo>
                    <a:pt x="181988" y="303854"/>
                  </a:lnTo>
                  <a:lnTo>
                    <a:pt x="226187" y="288033"/>
                  </a:lnTo>
                  <a:lnTo>
                    <a:pt x="263859" y="259283"/>
                  </a:lnTo>
                  <a:lnTo>
                    <a:pt x="291642" y="218805"/>
                  </a:lnTo>
                  <a:lnTo>
                    <a:pt x="305291" y="171636"/>
                  </a:lnTo>
                  <a:lnTo>
                    <a:pt x="303603" y="124271"/>
                  </a:lnTo>
                  <a:lnTo>
                    <a:pt x="287783" y="80070"/>
                  </a:lnTo>
                  <a:lnTo>
                    <a:pt x="259032" y="42397"/>
                  </a:lnTo>
                  <a:lnTo>
                    <a:pt x="218554" y="14614"/>
                  </a:lnTo>
                  <a:lnTo>
                    <a:pt x="159432" y="0"/>
                  </a:lnTo>
                  <a:lnTo>
                    <a:pt x="129839" y="1648"/>
                  </a:lnTo>
                  <a:lnTo>
                    <a:pt x="101320" y="8874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66074" y="1295408"/>
              <a:ext cx="178435" cy="235585"/>
            </a:xfrm>
            <a:custGeom>
              <a:avLst/>
              <a:gdLst/>
              <a:ahLst/>
              <a:cxnLst/>
              <a:rect l="l" t="t" r="r" b="b"/>
              <a:pathLst>
                <a:path w="178434" h="235584">
                  <a:moveTo>
                    <a:pt x="0" y="235356"/>
                  </a:moveTo>
                  <a:lnTo>
                    <a:pt x="177914" y="0"/>
                  </a:lnTo>
                </a:path>
                <a:path w="178434" h="235584">
                  <a:moveTo>
                    <a:pt x="0" y="235356"/>
                  </a:moveTo>
                  <a:lnTo>
                    <a:pt x="177914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921289" y="1220189"/>
              <a:ext cx="198755" cy="298450"/>
            </a:xfrm>
            <a:custGeom>
              <a:avLst/>
              <a:gdLst/>
              <a:ahLst/>
              <a:cxnLst/>
              <a:rect l="l" t="t" r="r" b="b"/>
              <a:pathLst>
                <a:path w="198754" h="298450">
                  <a:moveTo>
                    <a:pt x="198602" y="297916"/>
                  </a:moveTo>
                  <a:lnTo>
                    <a:pt x="102463" y="2705"/>
                  </a:lnTo>
                  <a:lnTo>
                    <a:pt x="61823" y="7429"/>
                  </a:lnTo>
                  <a:lnTo>
                    <a:pt x="46120" y="8326"/>
                  </a:lnTo>
                  <a:lnTo>
                    <a:pt x="30473" y="7372"/>
                  </a:lnTo>
                  <a:lnTo>
                    <a:pt x="15046" y="4589"/>
                  </a:lnTo>
                  <a:lnTo>
                    <a:pt x="0" y="0"/>
                  </a:lnTo>
                </a:path>
                <a:path w="198754" h="298450">
                  <a:moveTo>
                    <a:pt x="198602" y="297916"/>
                  </a:moveTo>
                  <a:lnTo>
                    <a:pt x="102463" y="2705"/>
                  </a:lnTo>
                  <a:lnTo>
                    <a:pt x="61823" y="7429"/>
                  </a:lnTo>
                  <a:lnTo>
                    <a:pt x="46120" y="8326"/>
                  </a:lnTo>
                  <a:lnTo>
                    <a:pt x="30473" y="7372"/>
                  </a:lnTo>
                  <a:lnTo>
                    <a:pt x="15046" y="45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13612" y="1258887"/>
              <a:ext cx="74295" cy="19050"/>
            </a:xfrm>
            <a:custGeom>
              <a:avLst/>
              <a:gdLst/>
              <a:ahLst/>
              <a:cxnLst/>
              <a:rect l="l" t="t" r="r" b="b"/>
              <a:pathLst>
                <a:path w="74295" h="19050">
                  <a:moveTo>
                    <a:pt x="7383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3837" y="19050"/>
                  </a:lnTo>
                  <a:lnTo>
                    <a:pt x="73837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579551" y="1311569"/>
              <a:ext cx="107950" cy="208915"/>
            </a:xfrm>
            <a:custGeom>
              <a:avLst/>
              <a:gdLst/>
              <a:ahLst/>
              <a:cxnLst/>
              <a:rect l="l" t="t" r="r" b="b"/>
              <a:pathLst>
                <a:path w="107950" h="208915">
                  <a:moveTo>
                    <a:pt x="0" y="208686"/>
                  </a:moveTo>
                  <a:lnTo>
                    <a:pt x="107899" y="0"/>
                  </a:lnTo>
                </a:path>
                <a:path w="107950" h="208915">
                  <a:moveTo>
                    <a:pt x="0" y="208686"/>
                  </a:moveTo>
                  <a:lnTo>
                    <a:pt x="107899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649085" y="1269856"/>
              <a:ext cx="217170" cy="260985"/>
            </a:xfrm>
            <a:custGeom>
              <a:avLst/>
              <a:gdLst/>
              <a:ahLst/>
              <a:cxnLst/>
              <a:rect l="l" t="t" r="r" b="b"/>
              <a:pathLst>
                <a:path w="217170" h="260984">
                  <a:moveTo>
                    <a:pt x="0" y="0"/>
                  </a:moveTo>
                  <a:lnTo>
                    <a:pt x="216992" y="260908"/>
                  </a:lnTo>
                </a:path>
                <a:path w="217170" h="260984">
                  <a:moveTo>
                    <a:pt x="0" y="0"/>
                  </a:moveTo>
                  <a:lnTo>
                    <a:pt x="216992" y="260908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687454" y="1295417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09">
                  <a:moveTo>
                    <a:pt x="0" y="16154"/>
                  </a:moveTo>
                  <a:lnTo>
                    <a:pt x="356539" y="0"/>
                  </a:lnTo>
                </a:path>
                <a:path w="356870" h="16509">
                  <a:moveTo>
                    <a:pt x="0" y="16154"/>
                  </a:moveTo>
                  <a:lnTo>
                    <a:pt x="356539" y="0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864996" y="1470223"/>
              <a:ext cx="4445" cy="108585"/>
            </a:xfrm>
            <a:custGeom>
              <a:avLst/>
              <a:gdLst/>
              <a:ahLst/>
              <a:cxnLst/>
              <a:rect l="l" t="t" r="r" b="b"/>
              <a:pathLst>
                <a:path w="4445" h="108584">
                  <a:moveTo>
                    <a:pt x="0" y="0"/>
                  </a:moveTo>
                  <a:lnTo>
                    <a:pt x="3962" y="108381"/>
                  </a:lnTo>
                </a:path>
                <a:path w="4445" h="108584">
                  <a:moveTo>
                    <a:pt x="0" y="0"/>
                  </a:moveTo>
                  <a:lnTo>
                    <a:pt x="3962" y="108381"/>
                  </a:lnTo>
                </a:path>
              </a:pathLst>
            </a:custGeom>
            <a:ln w="19050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3166" y="1333746"/>
              <a:ext cx="134886" cy="183343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245817" y="587178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699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699"/>
                  </a:lnTo>
                  <a:lnTo>
                    <a:pt x="21680" y="21680"/>
                  </a:lnTo>
                  <a:lnTo>
                    <a:pt x="12700" y="25399"/>
                  </a:lnTo>
                  <a:lnTo>
                    <a:pt x="3719" y="2168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258517" y="5917409"/>
              <a:ext cx="3241040" cy="843280"/>
            </a:xfrm>
            <a:custGeom>
              <a:avLst/>
              <a:gdLst/>
              <a:ahLst/>
              <a:cxnLst/>
              <a:rect l="l" t="t" r="r" b="b"/>
              <a:pathLst>
                <a:path w="3241040" h="843279">
                  <a:moveTo>
                    <a:pt x="0" y="30772"/>
                  </a:moveTo>
                  <a:lnTo>
                    <a:pt x="0" y="593915"/>
                  </a:lnTo>
                  <a:lnTo>
                    <a:pt x="4015" y="638722"/>
                  </a:lnTo>
                  <a:lnTo>
                    <a:pt x="15594" y="680894"/>
                  </a:lnTo>
                  <a:lnTo>
                    <a:pt x="34030" y="719728"/>
                  </a:lnTo>
                  <a:lnTo>
                    <a:pt x="58622" y="754519"/>
                  </a:lnTo>
                  <a:lnTo>
                    <a:pt x="88664" y="784563"/>
                  </a:lnTo>
                  <a:lnTo>
                    <a:pt x="123453" y="809156"/>
                  </a:lnTo>
                  <a:lnTo>
                    <a:pt x="162285" y="827595"/>
                  </a:lnTo>
                  <a:lnTo>
                    <a:pt x="204456" y="839174"/>
                  </a:lnTo>
                  <a:lnTo>
                    <a:pt x="249262" y="843191"/>
                  </a:lnTo>
                  <a:lnTo>
                    <a:pt x="2991154" y="843191"/>
                  </a:lnTo>
                  <a:lnTo>
                    <a:pt x="3035961" y="839174"/>
                  </a:lnTo>
                  <a:lnTo>
                    <a:pt x="3078132" y="827595"/>
                  </a:lnTo>
                  <a:lnTo>
                    <a:pt x="3116964" y="809156"/>
                  </a:lnTo>
                  <a:lnTo>
                    <a:pt x="3151753" y="784563"/>
                  </a:lnTo>
                  <a:lnTo>
                    <a:pt x="3181795" y="754519"/>
                  </a:lnTo>
                  <a:lnTo>
                    <a:pt x="3206386" y="719728"/>
                  </a:lnTo>
                  <a:lnTo>
                    <a:pt x="3224823" y="680894"/>
                  </a:lnTo>
                  <a:lnTo>
                    <a:pt x="3236401" y="638722"/>
                  </a:lnTo>
                  <a:lnTo>
                    <a:pt x="3240417" y="593915"/>
                  </a:lnTo>
                  <a:lnTo>
                    <a:pt x="3240417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6630" y="5869028"/>
              <a:ext cx="124637" cy="77431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2347734" y="6547929"/>
              <a:ext cx="1074420" cy="425450"/>
            </a:xfrm>
            <a:custGeom>
              <a:avLst/>
              <a:gdLst/>
              <a:ahLst/>
              <a:cxnLst/>
              <a:rect l="l" t="t" r="r" b="b"/>
              <a:pathLst>
                <a:path w="1074420" h="425450">
                  <a:moveTo>
                    <a:pt x="1074089" y="0"/>
                  </a:moveTo>
                  <a:lnTo>
                    <a:pt x="0" y="0"/>
                  </a:lnTo>
                  <a:lnTo>
                    <a:pt x="0" y="425323"/>
                  </a:lnTo>
                  <a:lnTo>
                    <a:pt x="216331" y="425323"/>
                  </a:lnTo>
                  <a:lnTo>
                    <a:pt x="857631" y="425335"/>
                  </a:lnTo>
                  <a:lnTo>
                    <a:pt x="1074089" y="425323"/>
                  </a:lnTo>
                  <a:lnTo>
                    <a:pt x="1074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351528" y="6547933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425322"/>
                  </a:moveTo>
                  <a:lnTo>
                    <a:pt x="212661" y="425322"/>
                  </a:lnTo>
                  <a:lnTo>
                    <a:pt x="163900" y="419706"/>
                  </a:lnTo>
                  <a:lnTo>
                    <a:pt x="119138" y="403707"/>
                  </a:lnTo>
                  <a:lnTo>
                    <a:pt x="79652" y="378603"/>
                  </a:lnTo>
                  <a:lnTo>
                    <a:pt x="46719" y="345670"/>
                  </a:lnTo>
                  <a:lnTo>
                    <a:pt x="21615" y="306184"/>
                  </a:lnTo>
                  <a:lnTo>
                    <a:pt x="5616" y="261422"/>
                  </a:lnTo>
                  <a:lnTo>
                    <a:pt x="0" y="212661"/>
                  </a:lnTo>
                  <a:lnTo>
                    <a:pt x="5616" y="163900"/>
                  </a:lnTo>
                  <a:lnTo>
                    <a:pt x="21615" y="119138"/>
                  </a:lnTo>
                  <a:lnTo>
                    <a:pt x="46719" y="79652"/>
                  </a:lnTo>
                  <a:lnTo>
                    <a:pt x="79652" y="46719"/>
                  </a:lnTo>
                  <a:lnTo>
                    <a:pt x="119138" y="21615"/>
                  </a:lnTo>
                  <a:lnTo>
                    <a:pt x="163900" y="5616"/>
                  </a:lnTo>
                  <a:lnTo>
                    <a:pt x="212661" y="0"/>
                  </a:lnTo>
                  <a:lnTo>
                    <a:pt x="853846" y="0"/>
                  </a:lnTo>
                  <a:lnTo>
                    <a:pt x="902607" y="5616"/>
                  </a:lnTo>
                  <a:lnTo>
                    <a:pt x="947369" y="21615"/>
                  </a:lnTo>
                  <a:lnTo>
                    <a:pt x="986855" y="46719"/>
                  </a:lnTo>
                  <a:lnTo>
                    <a:pt x="1019788" y="79652"/>
                  </a:lnTo>
                  <a:lnTo>
                    <a:pt x="1044892" y="119138"/>
                  </a:lnTo>
                  <a:lnTo>
                    <a:pt x="1060891" y="163900"/>
                  </a:lnTo>
                  <a:lnTo>
                    <a:pt x="1066507" y="212661"/>
                  </a:lnTo>
                  <a:lnTo>
                    <a:pt x="1060891" y="261422"/>
                  </a:lnTo>
                  <a:lnTo>
                    <a:pt x="1044892" y="306184"/>
                  </a:lnTo>
                  <a:lnTo>
                    <a:pt x="1019788" y="345670"/>
                  </a:lnTo>
                  <a:lnTo>
                    <a:pt x="986855" y="378603"/>
                  </a:lnTo>
                  <a:lnTo>
                    <a:pt x="947369" y="403707"/>
                  </a:lnTo>
                  <a:lnTo>
                    <a:pt x="902607" y="419706"/>
                  </a:lnTo>
                  <a:lnTo>
                    <a:pt x="853846" y="425322"/>
                  </a:lnTo>
                  <a:close/>
                </a:path>
              </a:pathLst>
            </a:custGeom>
            <a:ln w="381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351528" y="6547933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0"/>
                  </a:moveTo>
                  <a:lnTo>
                    <a:pt x="212661" y="0"/>
                  </a:lnTo>
                  <a:lnTo>
                    <a:pt x="163900" y="5616"/>
                  </a:lnTo>
                  <a:lnTo>
                    <a:pt x="119138" y="21615"/>
                  </a:lnTo>
                  <a:lnTo>
                    <a:pt x="79652" y="46719"/>
                  </a:lnTo>
                  <a:lnTo>
                    <a:pt x="46719" y="79652"/>
                  </a:lnTo>
                  <a:lnTo>
                    <a:pt x="21615" y="119138"/>
                  </a:lnTo>
                  <a:lnTo>
                    <a:pt x="5616" y="163900"/>
                  </a:lnTo>
                  <a:lnTo>
                    <a:pt x="0" y="212661"/>
                  </a:lnTo>
                  <a:lnTo>
                    <a:pt x="5616" y="261422"/>
                  </a:lnTo>
                  <a:lnTo>
                    <a:pt x="21615" y="306184"/>
                  </a:lnTo>
                  <a:lnTo>
                    <a:pt x="46719" y="345670"/>
                  </a:lnTo>
                  <a:lnTo>
                    <a:pt x="79652" y="378603"/>
                  </a:lnTo>
                  <a:lnTo>
                    <a:pt x="119138" y="403707"/>
                  </a:lnTo>
                  <a:lnTo>
                    <a:pt x="163900" y="419706"/>
                  </a:lnTo>
                  <a:lnTo>
                    <a:pt x="212661" y="425322"/>
                  </a:lnTo>
                  <a:lnTo>
                    <a:pt x="853846" y="425322"/>
                  </a:lnTo>
                  <a:lnTo>
                    <a:pt x="902607" y="419706"/>
                  </a:lnTo>
                  <a:lnTo>
                    <a:pt x="947369" y="403707"/>
                  </a:lnTo>
                  <a:lnTo>
                    <a:pt x="986855" y="378603"/>
                  </a:lnTo>
                  <a:lnTo>
                    <a:pt x="1019788" y="345670"/>
                  </a:lnTo>
                  <a:lnTo>
                    <a:pt x="1044892" y="306184"/>
                  </a:lnTo>
                  <a:lnTo>
                    <a:pt x="1060891" y="261422"/>
                  </a:lnTo>
                  <a:lnTo>
                    <a:pt x="1066507" y="212661"/>
                  </a:lnTo>
                  <a:lnTo>
                    <a:pt x="1060891" y="163900"/>
                  </a:lnTo>
                  <a:lnTo>
                    <a:pt x="1044892" y="119138"/>
                  </a:lnTo>
                  <a:lnTo>
                    <a:pt x="1019788" y="79652"/>
                  </a:lnTo>
                  <a:lnTo>
                    <a:pt x="986855" y="46719"/>
                  </a:lnTo>
                  <a:lnTo>
                    <a:pt x="947369" y="21615"/>
                  </a:lnTo>
                  <a:lnTo>
                    <a:pt x="902607" y="5616"/>
                  </a:lnTo>
                  <a:lnTo>
                    <a:pt x="85384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351528" y="6547933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425322"/>
                  </a:moveTo>
                  <a:lnTo>
                    <a:pt x="212661" y="425322"/>
                  </a:lnTo>
                  <a:lnTo>
                    <a:pt x="163900" y="419706"/>
                  </a:lnTo>
                  <a:lnTo>
                    <a:pt x="119138" y="403707"/>
                  </a:lnTo>
                  <a:lnTo>
                    <a:pt x="79652" y="378603"/>
                  </a:lnTo>
                  <a:lnTo>
                    <a:pt x="46719" y="345670"/>
                  </a:lnTo>
                  <a:lnTo>
                    <a:pt x="21615" y="306184"/>
                  </a:lnTo>
                  <a:lnTo>
                    <a:pt x="5616" y="261422"/>
                  </a:lnTo>
                  <a:lnTo>
                    <a:pt x="0" y="212661"/>
                  </a:lnTo>
                  <a:lnTo>
                    <a:pt x="5616" y="163900"/>
                  </a:lnTo>
                  <a:lnTo>
                    <a:pt x="21615" y="119138"/>
                  </a:lnTo>
                  <a:lnTo>
                    <a:pt x="46719" y="79652"/>
                  </a:lnTo>
                  <a:lnTo>
                    <a:pt x="79652" y="46719"/>
                  </a:lnTo>
                  <a:lnTo>
                    <a:pt x="119138" y="21615"/>
                  </a:lnTo>
                  <a:lnTo>
                    <a:pt x="163900" y="5616"/>
                  </a:lnTo>
                  <a:lnTo>
                    <a:pt x="212661" y="0"/>
                  </a:lnTo>
                  <a:lnTo>
                    <a:pt x="853846" y="0"/>
                  </a:lnTo>
                  <a:lnTo>
                    <a:pt x="902607" y="5616"/>
                  </a:lnTo>
                  <a:lnTo>
                    <a:pt x="947369" y="21615"/>
                  </a:lnTo>
                  <a:lnTo>
                    <a:pt x="986855" y="46719"/>
                  </a:lnTo>
                  <a:lnTo>
                    <a:pt x="1019788" y="79652"/>
                  </a:lnTo>
                  <a:lnTo>
                    <a:pt x="1044892" y="119138"/>
                  </a:lnTo>
                  <a:lnTo>
                    <a:pt x="1060891" y="163900"/>
                  </a:lnTo>
                  <a:lnTo>
                    <a:pt x="1066507" y="212661"/>
                  </a:lnTo>
                  <a:lnTo>
                    <a:pt x="1060891" y="261422"/>
                  </a:lnTo>
                  <a:lnTo>
                    <a:pt x="1044892" y="306184"/>
                  </a:lnTo>
                  <a:lnTo>
                    <a:pt x="1019788" y="345670"/>
                  </a:lnTo>
                  <a:lnTo>
                    <a:pt x="986855" y="378603"/>
                  </a:lnTo>
                  <a:lnTo>
                    <a:pt x="947369" y="403707"/>
                  </a:lnTo>
                  <a:lnTo>
                    <a:pt x="902607" y="419706"/>
                  </a:lnTo>
                  <a:lnTo>
                    <a:pt x="853846" y="4253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4406162" y="533433"/>
            <a:ext cx="181863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414042"/>
                </a:solidFill>
                <a:latin typeface="Roboto"/>
                <a:cs typeface="Roboto"/>
              </a:rPr>
              <a:t>(in</a:t>
            </a:r>
            <a:r>
              <a:rPr sz="1700" i="1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i="1" dirty="0">
                <a:solidFill>
                  <a:srgbClr val="414042"/>
                </a:solidFill>
                <a:latin typeface="Roboto"/>
                <a:cs typeface="Roboto"/>
              </a:rPr>
              <a:t>numero</a:t>
            </a:r>
            <a:r>
              <a:rPr sz="1700" i="1" spc="-1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700" i="1" dirty="0">
                <a:solidFill>
                  <a:srgbClr val="414042"/>
                </a:solidFill>
                <a:latin typeface="Roboto"/>
                <a:cs typeface="Roboto"/>
              </a:rPr>
              <a:t>di</a:t>
            </a:r>
            <a:r>
              <a:rPr sz="1700" i="1" spc="-10" dirty="0">
                <a:solidFill>
                  <a:srgbClr val="414042"/>
                </a:solidFill>
                <a:latin typeface="Roboto"/>
                <a:cs typeface="Roboto"/>
              </a:rPr>
              <a:t> parti)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532204" y="6501414"/>
            <a:ext cx="666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-9%</a:t>
            </a:r>
            <a:endParaRPr sz="2800">
              <a:latin typeface="Liberation Serif"/>
              <a:cs typeface="Liberation Serif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6270637" y="5869028"/>
            <a:ext cx="3315970" cy="1123315"/>
            <a:chOff x="6270637" y="5869028"/>
            <a:chExt cx="3315970" cy="1123315"/>
          </a:xfrm>
        </p:grpSpPr>
        <p:sp>
          <p:nvSpPr>
            <p:cNvPr id="236" name="object 236"/>
            <p:cNvSpPr/>
            <p:nvPr/>
          </p:nvSpPr>
          <p:spPr>
            <a:xfrm>
              <a:off x="6270637" y="587178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699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699"/>
                  </a:lnTo>
                  <a:lnTo>
                    <a:pt x="21680" y="21680"/>
                  </a:lnTo>
                  <a:lnTo>
                    <a:pt x="12700" y="25399"/>
                  </a:lnTo>
                  <a:lnTo>
                    <a:pt x="3719" y="2168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283337" y="5917410"/>
              <a:ext cx="3241040" cy="843280"/>
            </a:xfrm>
            <a:custGeom>
              <a:avLst/>
              <a:gdLst/>
              <a:ahLst/>
              <a:cxnLst/>
              <a:rect l="l" t="t" r="r" b="b"/>
              <a:pathLst>
                <a:path w="3241040" h="843279">
                  <a:moveTo>
                    <a:pt x="0" y="30772"/>
                  </a:moveTo>
                  <a:lnTo>
                    <a:pt x="0" y="593915"/>
                  </a:lnTo>
                  <a:lnTo>
                    <a:pt x="4015" y="638722"/>
                  </a:lnTo>
                  <a:lnTo>
                    <a:pt x="15594" y="680894"/>
                  </a:lnTo>
                  <a:lnTo>
                    <a:pt x="34030" y="719728"/>
                  </a:lnTo>
                  <a:lnTo>
                    <a:pt x="58622" y="754519"/>
                  </a:lnTo>
                  <a:lnTo>
                    <a:pt x="88664" y="784563"/>
                  </a:lnTo>
                  <a:lnTo>
                    <a:pt x="123453" y="809156"/>
                  </a:lnTo>
                  <a:lnTo>
                    <a:pt x="162285" y="827595"/>
                  </a:lnTo>
                  <a:lnTo>
                    <a:pt x="204456" y="839174"/>
                  </a:lnTo>
                  <a:lnTo>
                    <a:pt x="249262" y="843191"/>
                  </a:lnTo>
                  <a:lnTo>
                    <a:pt x="2991154" y="843191"/>
                  </a:lnTo>
                  <a:lnTo>
                    <a:pt x="3035961" y="839174"/>
                  </a:lnTo>
                  <a:lnTo>
                    <a:pt x="3078132" y="827595"/>
                  </a:lnTo>
                  <a:lnTo>
                    <a:pt x="3116964" y="809156"/>
                  </a:lnTo>
                  <a:lnTo>
                    <a:pt x="3151753" y="784563"/>
                  </a:lnTo>
                  <a:lnTo>
                    <a:pt x="3181795" y="754519"/>
                  </a:lnTo>
                  <a:lnTo>
                    <a:pt x="3206386" y="719728"/>
                  </a:lnTo>
                  <a:lnTo>
                    <a:pt x="3224823" y="680894"/>
                  </a:lnTo>
                  <a:lnTo>
                    <a:pt x="3236401" y="638722"/>
                  </a:lnTo>
                  <a:lnTo>
                    <a:pt x="3240417" y="593915"/>
                  </a:lnTo>
                  <a:lnTo>
                    <a:pt x="3240417" y="0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1450" y="5869028"/>
              <a:ext cx="124637" cy="77431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7366203" y="6547929"/>
              <a:ext cx="1074420" cy="425450"/>
            </a:xfrm>
            <a:custGeom>
              <a:avLst/>
              <a:gdLst/>
              <a:ahLst/>
              <a:cxnLst/>
              <a:rect l="l" t="t" r="r" b="b"/>
              <a:pathLst>
                <a:path w="1074420" h="425450">
                  <a:moveTo>
                    <a:pt x="1074089" y="0"/>
                  </a:moveTo>
                  <a:lnTo>
                    <a:pt x="0" y="0"/>
                  </a:lnTo>
                  <a:lnTo>
                    <a:pt x="0" y="425323"/>
                  </a:lnTo>
                  <a:lnTo>
                    <a:pt x="216331" y="425323"/>
                  </a:lnTo>
                  <a:lnTo>
                    <a:pt x="857631" y="425335"/>
                  </a:lnTo>
                  <a:lnTo>
                    <a:pt x="1074089" y="425323"/>
                  </a:lnTo>
                  <a:lnTo>
                    <a:pt x="1074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69995" y="6547933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425322"/>
                  </a:moveTo>
                  <a:lnTo>
                    <a:pt x="212661" y="425322"/>
                  </a:lnTo>
                  <a:lnTo>
                    <a:pt x="163900" y="419706"/>
                  </a:lnTo>
                  <a:lnTo>
                    <a:pt x="119138" y="403707"/>
                  </a:lnTo>
                  <a:lnTo>
                    <a:pt x="79652" y="378603"/>
                  </a:lnTo>
                  <a:lnTo>
                    <a:pt x="46719" y="345670"/>
                  </a:lnTo>
                  <a:lnTo>
                    <a:pt x="21615" y="306184"/>
                  </a:lnTo>
                  <a:lnTo>
                    <a:pt x="5616" y="261422"/>
                  </a:lnTo>
                  <a:lnTo>
                    <a:pt x="0" y="212661"/>
                  </a:lnTo>
                  <a:lnTo>
                    <a:pt x="5616" y="163900"/>
                  </a:lnTo>
                  <a:lnTo>
                    <a:pt x="21615" y="119138"/>
                  </a:lnTo>
                  <a:lnTo>
                    <a:pt x="46719" y="79652"/>
                  </a:lnTo>
                  <a:lnTo>
                    <a:pt x="79652" y="46719"/>
                  </a:lnTo>
                  <a:lnTo>
                    <a:pt x="119138" y="21615"/>
                  </a:lnTo>
                  <a:lnTo>
                    <a:pt x="163900" y="5616"/>
                  </a:lnTo>
                  <a:lnTo>
                    <a:pt x="212661" y="0"/>
                  </a:lnTo>
                  <a:lnTo>
                    <a:pt x="853846" y="0"/>
                  </a:lnTo>
                  <a:lnTo>
                    <a:pt x="902607" y="5616"/>
                  </a:lnTo>
                  <a:lnTo>
                    <a:pt x="947369" y="21615"/>
                  </a:lnTo>
                  <a:lnTo>
                    <a:pt x="986855" y="46719"/>
                  </a:lnTo>
                  <a:lnTo>
                    <a:pt x="1019788" y="79652"/>
                  </a:lnTo>
                  <a:lnTo>
                    <a:pt x="1044892" y="119138"/>
                  </a:lnTo>
                  <a:lnTo>
                    <a:pt x="1060891" y="163900"/>
                  </a:lnTo>
                  <a:lnTo>
                    <a:pt x="1066507" y="212661"/>
                  </a:lnTo>
                  <a:lnTo>
                    <a:pt x="1060891" y="261422"/>
                  </a:lnTo>
                  <a:lnTo>
                    <a:pt x="1044892" y="306184"/>
                  </a:lnTo>
                  <a:lnTo>
                    <a:pt x="1019788" y="345670"/>
                  </a:lnTo>
                  <a:lnTo>
                    <a:pt x="986855" y="378603"/>
                  </a:lnTo>
                  <a:lnTo>
                    <a:pt x="947369" y="403707"/>
                  </a:lnTo>
                  <a:lnTo>
                    <a:pt x="902607" y="419706"/>
                  </a:lnTo>
                  <a:lnTo>
                    <a:pt x="853846" y="425322"/>
                  </a:lnTo>
                  <a:close/>
                </a:path>
              </a:pathLst>
            </a:custGeom>
            <a:ln w="381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369995" y="6547933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0"/>
                  </a:moveTo>
                  <a:lnTo>
                    <a:pt x="212661" y="0"/>
                  </a:lnTo>
                  <a:lnTo>
                    <a:pt x="163900" y="5616"/>
                  </a:lnTo>
                  <a:lnTo>
                    <a:pt x="119138" y="21615"/>
                  </a:lnTo>
                  <a:lnTo>
                    <a:pt x="79652" y="46719"/>
                  </a:lnTo>
                  <a:lnTo>
                    <a:pt x="46719" y="79652"/>
                  </a:lnTo>
                  <a:lnTo>
                    <a:pt x="21615" y="119138"/>
                  </a:lnTo>
                  <a:lnTo>
                    <a:pt x="5616" y="163900"/>
                  </a:lnTo>
                  <a:lnTo>
                    <a:pt x="0" y="212661"/>
                  </a:lnTo>
                  <a:lnTo>
                    <a:pt x="5616" y="261422"/>
                  </a:lnTo>
                  <a:lnTo>
                    <a:pt x="21615" y="306184"/>
                  </a:lnTo>
                  <a:lnTo>
                    <a:pt x="46719" y="345670"/>
                  </a:lnTo>
                  <a:lnTo>
                    <a:pt x="79652" y="378603"/>
                  </a:lnTo>
                  <a:lnTo>
                    <a:pt x="119138" y="403707"/>
                  </a:lnTo>
                  <a:lnTo>
                    <a:pt x="163900" y="419706"/>
                  </a:lnTo>
                  <a:lnTo>
                    <a:pt x="212661" y="425322"/>
                  </a:lnTo>
                  <a:lnTo>
                    <a:pt x="853846" y="425322"/>
                  </a:lnTo>
                  <a:lnTo>
                    <a:pt x="902607" y="419706"/>
                  </a:lnTo>
                  <a:lnTo>
                    <a:pt x="947369" y="403707"/>
                  </a:lnTo>
                  <a:lnTo>
                    <a:pt x="986855" y="378603"/>
                  </a:lnTo>
                  <a:lnTo>
                    <a:pt x="1019788" y="345670"/>
                  </a:lnTo>
                  <a:lnTo>
                    <a:pt x="1044892" y="306184"/>
                  </a:lnTo>
                  <a:lnTo>
                    <a:pt x="1060891" y="261422"/>
                  </a:lnTo>
                  <a:lnTo>
                    <a:pt x="1066507" y="212661"/>
                  </a:lnTo>
                  <a:lnTo>
                    <a:pt x="1060891" y="163900"/>
                  </a:lnTo>
                  <a:lnTo>
                    <a:pt x="1044892" y="119138"/>
                  </a:lnTo>
                  <a:lnTo>
                    <a:pt x="1019788" y="79652"/>
                  </a:lnTo>
                  <a:lnTo>
                    <a:pt x="986855" y="46719"/>
                  </a:lnTo>
                  <a:lnTo>
                    <a:pt x="947369" y="21615"/>
                  </a:lnTo>
                  <a:lnTo>
                    <a:pt x="902607" y="5616"/>
                  </a:lnTo>
                  <a:lnTo>
                    <a:pt x="853846" y="0"/>
                  </a:lnTo>
                  <a:close/>
                </a:path>
              </a:pathLst>
            </a:custGeom>
            <a:solidFill>
              <a:srgbClr val="D6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369995" y="6547933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853846" y="425322"/>
                  </a:moveTo>
                  <a:lnTo>
                    <a:pt x="212661" y="425322"/>
                  </a:lnTo>
                  <a:lnTo>
                    <a:pt x="163900" y="419706"/>
                  </a:lnTo>
                  <a:lnTo>
                    <a:pt x="119138" y="403707"/>
                  </a:lnTo>
                  <a:lnTo>
                    <a:pt x="79652" y="378603"/>
                  </a:lnTo>
                  <a:lnTo>
                    <a:pt x="46719" y="345670"/>
                  </a:lnTo>
                  <a:lnTo>
                    <a:pt x="21615" y="306184"/>
                  </a:lnTo>
                  <a:lnTo>
                    <a:pt x="5616" y="261422"/>
                  </a:lnTo>
                  <a:lnTo>
                    <a:pt x="0" y="212661"/>
                  </a:lnTo>
                  <a:lnTo>
                    <a:pt x="5616" y="163900"/>
                  </a:lnTo>
                  <a:lnTo>
                    <a:pt x="21615" y="119138"/>
                  </a:lnTo>
                  <a:lnTo>
                    <a:pt x="46719" y="79652"/>
                  </a:lnTo>
                  <a:lnTo>
                    <a:pt x="79652" y="46719"/>
                  </a:lnTo>
                  <a:lnTo>
                    <a:pt x="119138" y="21615"/>
                  </a:lnTo>
                  <a:lnTo>
                    <a:pt x="163900" y="5616"/>
                  </a:lnTo>
                  <a:lnTo>
                    <a:pt x="212661" y="0"/>
                  </a:lnTo>
                  <a:lnTo>
                    <a:pt x="853846" y="0"/>
                  </a:lnTo>
                  <a:lnTo>
                    <a:pt x="902607" y="5616"/>
                  </a:lnTo>
                  <a:lnTo>
                    <a:pt x="947369" y="21615"/>
                  </a:lnTo>
                  <a:lnTo>
                    <a:pt x="986855" y="46719"/>
                  </a:lnTo>
                  <a:lnTo>
                    <a:pt x="1019788" y="79652"/>
                  </a:lnTo>
                  <a:lnTo>
                    <a:pt x="1044892" y="119138"/>
                  </a:lnTo>
                  <a:lnTo>
                    <a:pt x="1060891" y="163900"/>
                  </a:lnTo>
                  <a:lnTo>
                    <a:pt x="1066507" y="212661"/>
                  </a:lnTo>
                  <a:lnTo>
                    <a:pt x="1060891" y="261422"/>
                  </a:lnTo>
                  <a:lnTo>
                    <a:pt x="1044892" y="306184"/>
                  </a:lnTo>
                  <a:lnTo>
                    <a:pt x="1019788" y="345670"/>
                  </a:lnTo>
                  <a:lnTo>
                    <a:pt x="986855" y="378603"/>
                  </a:lnTo>
                  <a:lnTo>
                    <a:pt x="947369" y="403707"/>
                  </a:lnTo>
                  <a:lnTo>
                    <a:pt x="902607" y="419706"/>
                  </a:lnTo>
                  <a:lnTo>
                    <a:pt x="853846" y="4253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7452172" y="6501414"/>
            <a:ext cx="862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45" dirty="0">
                <a:solidFill>
                  <a:srgbClr val="414042"/>
                </a:solidFill>
                <a:latin typeface="Liberation Serif"/>
                <a:cs typeface="Liberation Serif"/>
              </a:rPr>
              <a:t>+78%</a:t>
            </a:r>
            <a:endParaRPr sz="28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61" y="247671"/>
            <a:ext cx="10266045" cy="7136765"/>
            <a:chOff x="247661" y="247671"/>
            <a:chExt cx="10266045" cy="7136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9436" y="6951041"/>
              <a:ext cx="823996" cy="4332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0332" y="70681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0332" y="70681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1880" y="674478"/>
            <a:ext cx="1030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Bici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tradizionali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21482" y="696436"/>
            <a:ext cx="4199890" cy="165735"/>
            <a:chOff x="2821482" y="696436"/>
            <a:chExt cx="4199890" cy="165735"/>
          </a:xfrm>
        </p:grpSpPr>
        <p:sp>
          <p:nvSpPr>
            <p:cNvPr id="9" name="object 9"/>
            <p:cNvSpPr/>
            <p:nvPr/>
          </p:nvSpPr>
          <p:spPr>
            <a:xfrm>
              <a:off x="2824657" y="70681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4657" y="70681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5335" y="696436"/>
              <a:ext cx="165734" cy="1657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0240" y="703643"/>
              <a:ext cx="151320" cy="1513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4577" y="703643"/>
              <a:ext cx="151320" cy="1513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36211" y="674478"/>
            <a:ext cx="384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Ebike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3797" y="661286"/>
            <a:ext cx="694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IMPORT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4970" y="674478"/>
            <a:ext cx="5462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6530" algn="l"/>
                <a:tab pos="2364740" algn="l"/>
              </a:tabLst>
            </a:pP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Bici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tradizionali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Ebike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Saldo</a:t>
            </a:r>
            <a:r>
              <a:rPr sz="1200" b="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bilancio</a:t>
            </a:r>
            <a:r>
              <a:rPr sz="1200" b="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Roboto"/>
                <a:cs typeface="Roboto"/>
              </a:rPr>
              <a:t>commerciale</a:t>
            </a:r>
            <a:r>
              <a:rPr sz="1200" b="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bici</a:t>
            </a:r>
            <a:r>
              <a:rPr sz="1200" b="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(in</a:t>
            </a:r>
            <a:r>
              <a:rPr sz="1200" b="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miliardi</a:t>
            </a:r>
            <a:r>
              <a:rPr sz="1200" b="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di</a:t>
            </a:r>
            <a:r>
              <a:rPr sz="1200" b="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Roboto"/>
                <a:cs typeface="Roboto"/>
              </a:rPr>
              <a:t>€)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179" y="661286"/>
            <a:ext cx="7004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14042"/>
                </a:solidFill>
                <a:latin typeface="Roboto"/>
                <a:cs typeface="Roboto"/>
              </a:rPr>
              <a:t>EXPORT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30974" y="1330799"/>
            <a:ext cx="8747125" cy="5490210"/>
            <a:chOff x="1130974" y="1330799"/>
            <a:chExt cx="8747125" cy="5490210"/>
          </a:xfrm>
        </p:grpSpPr>
        <p:sp>
          <p:nvSpPr>
            <p:cNvPr id="19" name="object 19"/>
            <p:cNvSpPr/>
            <p:nvPr/>
          </p:nvSpPr>
          <p:spPr>
            <a:xfrm>
              <a:off x="1135736" y="1335562"/>
              <a:ext cx="0" cy="5297170"/>
            </a:xfrm>
            <a:custGeom>
              <a:avLst/>
              <a:gdLst/>
              <a:ahLst/>
              <a:cxnLst/>
              <a:rect l="l" t="t" r="r" b="b"/>
              <a:pathLst>
                <a:path h="5297170">
                  <a:moveTo>
                    <a:pt x="0" y="52966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3708" y="5417122"/>
              <a:ext cx="1403883" cy="14038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4331" y="4077007"/>
              <a:ext cx="1242631" cy="12426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0281" y="2776810"/>
              <a:ext cx="990739" cy="9907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4460" y="1407549"/>
              <a:ext cx="882383" cy="8823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0293" y="6132449"/>
              <a:ext cx="2131390" cy="3029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44174" y="2927337"/>
              <a:ext cx="1018540" cy="297180"/>
            </a:xfrm>
            <a:custGeom>
              <a:avLst/>
              <a:gdLst/>
              <a:ahLst/>
              <a:cxnLst/>
              <a:rect l="l" t="t" r="r" b="b"/>
              <a:pathLst>
                <a:path w="1018539" h="297180">
                  <a:moveTo>
                    <a:pt x="1017981" y="0"/>
                  </a:moveTo>
                  <a:lnTo>
                    <a:pt x="0" y="0"/>
                  </a:lnTo>
                  <a:lnTo>
                    <a:pt x="0" y="296595"/>
                  </a:lnTo>
                  <a:lnTo>
                    <a:pt x="1017981" y="296595"/>
                  </a:lnTo>
                  <a:lnTo>
                    <a:pt x="1017981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44174" y="2927337"/>
              <a:ext cx="1018540" cy="297180"/>
            </a:xfrm>
            <a:custGeom>
              <a:avLst/>
              <a:gdLst/>
              <a:ahLst/>
              <a:cxnLst/>
              <a:rect l="l" t="t" r="r" b="b"/>
              <a:pathLst>
                <a:path w="1018539" h="297180">
                  <a:moveTo>
                    <a:pt x="0" y="296595"/>
                  </a:moveTo>
                  <a:lnTo>
                    <a:pt x="1017981" y="296595"/>
                  </a:lnTo>
                  <a:lnTo>
                    <a:pt x="1017981" y="0"/>
                  </a:lnTo>
                  <a:lnTo>
                    <a:pt x="0" y="0"/>
                  </a:lnTo>
                  <a:lnTo>
                    <a:pt x="0" y="296595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2183" y="4709020"/>
              <a:ext cx="1635125" cy="30294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11536" y="1503895"/>
              <a:ext cx="738505" cy="297180"/>
            </a:xfrm>
            <a:custGeom>
              <a:avLst/>
              <a:gdLst/>
              <a:ahLst/>
              <a:cxnLst/>
              <a:rect l="l" t="t" r="r" b="b"/>
              <a:pathLst>
                <a:path w="738504" h="297180">
                  <a:moveTo>
                    <a:pt x="738035" y="0"/>
                  </a:moveTo>
                  <a:lnTo>
                    <a:pt x="0" y="0"/>
                  </a:lnTo>
                  <a:lnTo>
                    <a:pt x="0" y="296595"/>
                  </a:lnTo>
                  <a:lnTo>
                    <a:pt x="738035" y="296595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3126" y="3285578"/>
              <a:ext cx="1507870" cy="3029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11536" y="1503895"/>
              <a:ext cx="738505" cy="297180"/>
            </a:xfrm>
            <a:custGeom>
              <a:avLst/>
              <a:gdLst/>
              <a:ahLst/>
              <a:cxnLst/>
              <a:rect l="l" t="t" r="r" b="b"/>
              <a:pathLst>
                <a:path w="738504" h="297180">
                  <a:moveTo>
                    <a:pt x="0" y="296595"/>
                  </a:moveTo>
                  <a:lnTo>
                    <a:pt x="738035" y="296595"/>
                  </a:lnTo>
                  <a:lnTo>
                    <a:pt x="738035" y="0"/>
                  </a:lnTo>
                  <a:lnTo>
                    <a:pt x="0" y="0"/>
                  </a:lnTo>
                  <a:lnTo>
                    <a:pt x="0" y="296595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0413" y="1862137"/>
              <a:ext cx="1037056" cy="302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35735" y="4350778"/>
              <a:ext cx="4173854" cy="1720214"/>
            </a:xfrm>
            <a:custGeom>
              <a:avLst/>
              <a:gdLst/>
              <a:ahLst/>
              <a:cxnLst/>
              <a:rect l="l" t="t" r="r" b="b"/>
              <a:pathLst>
                <a:path w="4173854" h="1720214">
                  <a:moveTo>
                    <a:pt x="0" y="1720037"/>
                  </a:moveTo>
                  <a:lnTo>
                    <a:pt x="4173728" y="1720037"/>
                  </a:lnTo>
                  <a:lnTo>
                    <a:pt x="4173728" y="1423441"/>
                  </a:lnTo>
                  <a:lnTo>
                    <a:pt x="0" y="1423441"/>
                  </a:lnTo>
                  <a:lnTo>
                    <a:pt x="0" y="1720037"/>
                  </a:lnTo>
                  <a:close/>
                </a:path>
                <a:path w="4173854" h="1720214">
                  <a:moveTo>
                    <a:pt x="0" y="296595"/>
                  </a:moveTo>
                  <a:lnTo>
                    <a:pt x="3741089" y="296595"/>
                  </a:lnTo>
                  <a:lnTo>
                    <a:pt x="3741089" y="0"/>
                  </a:lnTo>
                  <a:lnTo>
                    <a:pt x="0" y="0"/>
                  </a:lnTo>
                  <a:lnTo>
                    <a:pt x="0" y="296595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2560" y="6132449"/>
              <a:ext cx="2284082" cy="30294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5735" y="2927337"/>
              <a:ext cx="3308985" cy="297180"/>
            </a:xfrm>
            <a:custGeom>
              <a:avLst/>
              <a:gdLst/>
              <a:ahLst/>
              <a:cxnLst/>
              <a:rect l="l" t="t" r="r" b="b"/>
              <a:pathLst>
                <a:path w="3308985" h="297180">
                  <a:moveTo>
                    <a:pt x="0" y="296595"/>
                  </a:moveTo>
                  <a:lnTo>
                    <a:pt x="3308438" y="296595"/>
                  </a:lnTo>
                  <a:lnTo>
                    <a:pt x="3308438" y="0"/>
                  </a:lnTo>
                  <a:lnTo>
                    <a:pt x="0" y="0"/>
                  </a:lnTo>
                  <a:lnTo>
                    <a:pt x="0" y="296595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2560" y="4709020"/>
              <a:ext cx="1965972" cy="3029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2560" y="3285578"/>
              <a:ext cx="1736915" cy="3029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35735" y="1503895"/>
              <a:ext cx="2875915" cy="297180"/>
            </a:xfrm>
            <a:custGeom>
              <a:avLst/>
              <a:gdLst/>
              <a:ahLst/>
              <a:cxnLst/>
              <a:rect l="l" t="t" r="r" b="b"/>
              <a:pathLst>
                <a:path w="2875915" h="297180">
                  <a:moveTo>
                    <a:pt x="0" y="296595"/>
                  </a:moveTo>
                  <a:lnTo>
                    <a:pt x="2875800" y="296595"/>
                  </a:lnTo>
                  <a:lnTo>
                    <a:pt x="2875800" y="0"/>
                  </a:lnTo>
                  <a:lnTo>
                    <a:pt x="0" y="0"/>
                  </a:lnTo>
                  <a:lnTo>
                    <a:pt x="0" y="296595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2560" y="1862137"/>
              <a:ext cx="1724190" cy="30294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61473" y="1733575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2019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1473" y="3156991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2020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1473" y="4580407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2021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1473" y="6003823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14042"/>
                </a:solidFill>
                <a:latin typeface="Roboto"/>
                <a:cs typeface="Roboto"/>
              </a:rPr>
              <a:t>2022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5735" y="1503895"/>
            <a:ext cx="2875915" cy="297180"/>
          </a:xfrm>
          <a:prstGeom prst="rect">
            <a:avLst/>
          </a:prstGeom>
          <a:solidFill>
            <a:srgbClr val="0F66B2"/>
          </a:solidFill>
        </p:spPr>
        <p:txBody>
          <a:bodyPr vert="horz" wrap="square" lIns="0" tIns="279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20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226.000.000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13249" y="1519270"/>
            <a:ext cx="1244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58.000.000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97162" y="1931094"/>
            <a:ext cx="1348105" cy="4457065"/>
            <a:chOff x="1197162" y="1931094"/>
            <a:chExt cx="1348105" cy="445706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7162" y="1931094"/>
              <a:ext cx="1347787" cy="1865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7162" y="3354536"/>
              <a:ext cx="1347787" cy="1865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7162" y="4777972"/>
              <a:ext cx="1347787" cy="18652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7162" y="6201408"/>
              <a:ext cx="1347787" cy="18652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186941" y="1880687"/>
            <a:ext cx="400557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3680" algn="l"/>
              </a:tabLst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135.000.000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81.000.000</a:t>
            </a:r>
            <a:r>
              <a:rPr sz="1600" b="1" spc="-1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5735" y="2927337"/>
            <a:ext cx="3308985" cy="297180"/>
          </a:xfrm>
          <a:prstGeom prst="rect">
            <a:avLst/>
          </a:prstGeom>
          <a:solidFill>
            <a:srgbClr val="0F66B2"/>
          </a:solidFill>
        </p:spPr>
        <p:txBody>
          <a:bodyPr vert="horz" wrap="square" lIns="0" tIns="279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20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260.000.000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25871" y="2942610"/>
            <a:ext cx="1244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80.000.000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86941" y="3304102"/>
            <a:ext cx="4603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4375" algn="l"/>
              </a:tabLst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136.000.000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118.000.000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35735" y="4350778"/>
            <a:ext cx="3741420" cy="297180"/>
          </a:xfrm>
          <a:prstGeom prst="rect">
            <a:avLst/>
          </a:prstGeom>
          <a:solidFill>
            <a:srgbClr val="0F66B2"/>
          </a:solidFill>
        </p:spPr>
        <p:txBody>
          <a:bodyPr vert="horz" wrap="square" lIns="0" tIns="279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20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294.000.000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76825" y="4350778"/>
            <a:ext cx="1577975" cy="297180"/>
          </a:xfrm>
          <a:prstGeom prst="rect">
            <a:avLst/>
          </a:prstGeom>
          <a:solidFill>
            <a:srgbClr val="7ED2F6"/>
          </a:solidFill>
          <a:ln w="6350">
            <a:solidFill>
              <a:srgbClr val="414042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20"/>
              </a:spcBef>
            </a:pP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124.000.000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86941" y="4727519"/>
            <a:ext cx="4938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9654" algn="l"/>
              </a:tabLst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154.000.000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128.000.000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35735" y="5774220"/>
            <a:ext cx="4173854" cy="297180"/>
          </a:xfrm>
          <a:prstGeom prst="rect">
            <a:avLst/>
          </a:prstGeom>
          <a:solidFill>
            <a:srgbClr val="0F66B2"/>
          </a:solidFill>
        </p:spPr>
        <p:txBody>
          <a:bodyPr vert="horz" wrap="square" lIns="0" tIns="27939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19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328.000.000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09463" y="5774220"/>
            <a:ext cx="2443480" cy="297180"/>
          </a:xfrm>
          <a:prstGeom prst="rect">
            <a:avLst/>
          </a:prstGeom>
          <a:solidFill>
            <a:srgbClr val="7ED2F6"/>
          </a:solidFill>
          <a:ln w="6350">
            <a:solidFill>
              <a:srgbClr val="414042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1031875">
              <a:lnSpc>
                <a:spcPct val="100000"/>
              </a:lnSpc>
              <a:spcBef>
                <a:spcPts val="219"/>
              </a:spcBef>
            </a:pP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192.000.000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78297" y="6150935"/>
            <a:ext cx="1361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14042"/>
                </a:solidFill>
                <a:latin typeface="Roboto"/>
                <a:cs typeface="Roboto"/>
              </a:rPr>
              <a:t>167.000.000 </a:t>
            </a:r>
            <a:r>
              <a:rPr sz="1600" b="1" spc="-50" dirty="0">
                <a:solidFill>
                  <a:srgbClr val="414042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86738" y="6150935"/>
            <a:ext cx="1361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179.000.000 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€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435186" y="0"/>
            <a:ext cx="5821680" cy="6591300"/>
            <a:chOff x="2435186" y="0"/>
            <a:chExt cx="5821680" cy="6591300"/>
          </a:xfrm>
        </p:grpSpPr>
        <p:sp>
          <p:nvSpPr>
            <p:cNvPr id="62" name="object 62"/>
            <p:cNvSpPr/>
            <p:nvPr/>
          </p:nvSpPr>
          <p:spPr>
            <a:xfrm>
              <a:off x="8092757" y="1381832"/>
              <a:ext cx="132715" cy="934085"/>
            </a:xfrm>
            <a:custGeom>
              <a:avLst/>
              <a:gdLst/>
              <a:ahLst/>
              <a:cxnLst/>
              <a:rect l="l" t="t" r="r" b="b"/>
              <a:pathLst>
                <a:path w="132715" h="934085">
                  <a:moveTo>
                    <a:pt x="0" y="933830"/>
                  </a:moveTo>
                  <a:lnTo>
                    <a:pt x="33833" y="927000"/>
                  </a:lnTo>
                  <a:lnTo>
                    <a:pt x="61461" y="908373"/>
                  </a:lnTo>
                  <a:lnTo>
                    <a:pt x="80088" y="880745"/>
                  </a:lnTo>
                  <a:lnTo>
                    <a:pt x="86918" y="846912"/>
                  </a:lnTo>
                  <a:lnTo>
                    <a:pt x="86918" y="548119"/>
                  </a:lnTo>
                  <a:lnTo>
                    <a:pt x="88604" y="531083"/>
                  </a:lnTo>
                  <a:lnTo>
                    <a:pt x="93535" y="514856"/>
                  </a:lnTo>
                  <a:lnTo>
                    <a:pt x="101524" y="499893"/>
                  </a:lnTo>
                  <a:lnTo>
                    <a:pt x="112382" y="486651"/>
                  </a:lnTo>
                  <a:lnTo>
                    <a:pt x="132118" y="466915"/>
                  </a:lnTo>
                  <a:lnTo>
                    <a:pt x="112382" y="447179"/>
                  </a:lnTo>
                  <a:lnTo>
                    <a:pt x="101524" y="433937"/>
                  </a:lnTo>
                  <a:lnTo>
                    <a:pt x="93535" y="418974"/>
                  </a:lnTo>
                  <a:lnTo>
                    <a:pt x="88604" y="402747"/>
                  </a:lnTo>
                  <a:lnTo>
                    <a:pt x="86918" y="385711"/>
                  </a:lnTo>
                  <a:lnTo>
                    <a:pt x="86918" y="86918"/>
                  </a:lnTo>
                  <a:lnTo>
                    <a:pt x="80088" y="53085"/>
                  </a:lnTo>
                  <a:lnTo>
                    <a:pt x="61461" y="25457"/>
                  </a:lnTo>
                  <a:lnTo>
                    <a:pt x="33833" y="683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092757" y="2805271"/>
              <a:ext cx="132715" cy="934085"/>
            </a:xfrm>
            <a:custGeom>
              <a:avLst/>
              <a:gdLst/>
              <a:ahLst/>
              <a:cxnLst/>
              <a:rect l="l" t="t" r="r" b="b"/>
              <a:pathLst>
                <a:path w="132715" h="934085">
                  <a:moveTo>
                    <a:pt x="0" y="933831"/>
                  </a:moveTo>
                  <a:lnTo>
                    <a:pt x="33833" y="927000"/>
                  </a:lnTo>
                  <a:lnTo>
                    <a:pt x="61461" y="908373"/>
                  </a:lnTo>
                  <a:lnTo>
                    <a:pt x="80088" y="880745"/>
                  </a:lnTo>
                  <a:lnTo>
                    <a:pt x="86918" y="846912"/>
                  </a:lnTo>
                  <a:lnTo>
                    <a:pt x="86918" y="548119"/>
                  </a:lnTo>
                  <a:lnTo>
                    <a:pt x="88604" y="531083"/>
                  </a:lnTo>
                  <a:lnTo>
                    <a:pt x="93535" y="514856"/>
                  </a:lnTo>
                  <a:lnTo>
                    <a:pt x="101524" y="499893"/>
                  </a:lnTo>
                  <a:lnTo>
                    <a:pt x="112382" y="486651"/>
                  </a:lnTo>
                  <a:lnTo>
                    <a:pt x="132118" y="466915"/>
                  </a:lnTo>
                  <a:lnTo>
                    <a:pt x="112382" y="447179"/>
                  </a:lnTo>
                  <a:lnTo>
                    <a:pt x="101524" y="433937"/>
                  </a:lnTo>
                  <a:lnTo>
                    <a:pt x="93535" y="418974"/>
                  </a:lnTo>
                  <a:lnTo>
                    <a:pt x="88604" y="402747"/>
                  </a:lnTo>
                  <a:lnTo>
                    <a:pt x="86918" y="385711"/>
                  </a:lnTo>
                  <a:lnTo>
                    <a:pt x="86918" y="86918"/>
                  </a:lnTo>
                  <a:lnTo>
                    <a:pt x="80088" y="53085"/>
                  </a:lnTo>
                  <a:lnTo>
                    <a:pt x="61461" y="25457"/>
                  </a:lnTo>
                  <a:lnTo>
                    <a:pt x="33833" y="683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092757" y="4228710"/>
              <a:ext cx="132715" cy="934085"/>
            </a:xfrm>
            <a:custGeom>
              <a:avLst/>
              <a:gdLst/>
              <a:ahLst/>
              <a:cxnLst/>
              <a:rect l="l" t="t" r="r" b="b"/>
              <a:pathLst>
                <a:path w="132715" h="934085">
                  <a:moveTo>
                    <a:pt x="0" y="933830"/>
                  </a:moveTo>
                  <a:lnTo>
                    <a:pt x="33833" y="927000"/>
                  </a:lnTo>
                  <a:lnTo>
                    <a:pt x="61461" y="908373"/>
                  </a:lnTo>
                  <a:lnTo>
                    <a:pt x="80088" y="880745"/>
                  </a:lnTo>
                  <a:lnTo>
                    <a:pt x="86918" y="846912"/>
                  </a:lnTo>
                  <a:lnTo>
                    <a:pt x="86918" y="548119"/>
                  </a:lnTo>
                  <a:lnTo>
                    <a:pt x="88604" y="531083"/>
                  </a:lnTo>
                  <a:lnTo>
                    <a:pt x="93535" y="514856"/>
                  </a:lnTo>
                  <a:lnTo>
                    <a:pt x="101524" y="499893"/>
                  </a:lnTo>
                  <a:lnTo>
                    <a:pt x="112382" y="486651"/>
                  </a:lnTo>
                  <a:lnTo>
                    <a:pt x="132118" y="466915"/>
                  </a:lnTo>
                  <a:lnTo>
                    <a:pt x="112382" y="447179"/>
                  </a:lnTo>
                  <a:lnTo>
                    <a:pt x="101524" y="433937"/>
                  </a:lnTo>
                  <a:lnTo>
                    <a:pt x="93535" y="418974"/>
                  </a:lnTo>
                  <a:lnTo>
                    <a:pt x="88604" y="402747"/>
                  </a:lnTo>
                  <a:lnTo>
                    <a:pt x="86918" y="385711"/>
                  </a:lnTo>
                  <a:lnTo>
                    <a:pt x="86918" y="86918"/>
                  </a:lnTo>
                  <a:lnTo>
                    <a:pt x="80088" y="53085"/>
                  </a:lnTo>
                  <a:lnTo>
                    <a:pt x="61461" y="25457"/>
                  </a:lnTo>
                  <a:lnTo>
                    <a:pt x="33833" y="683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92757" y="5652148"/>
              <a:ext cx="132715" cy="934085"/>
            </a:xfrm>
            <a:custGeom>
              <a:avLst/>
              <a:gdLst/>
              <a:ahLst/>
              <a:cxnLst/>
              <a:rect l="l" t="t" r="r" b="b"/>
              <a:pathLst>
                <a:path w="132715" h="934084">
                  <a:moveTo>
                    <a:pt x="0" y="933830"/>
                  </a:moveTo>
                  <a:lnTo>
                    <a:pt x="33833" y="927000"/>
                  </a:lnTo>
                  <a:lnTo>
                    <a:pt x="61461" y="908373"/>
                  </a:lnTo>
                  <a:lnTo>
                    <a:pt x="80088" y="880745"/>
                  </a:lnTo>
                  <a:lnTo>
                    <a:pt x="86918" y="846912"/>
                  </a:lnTo>
                  <a:lnTo>
                    <a:pt x="86918" y="548119"/>
                  </a:lnTo>
                  <a:lnTo>
                    <a:pt x="88604" y="531083"/>
                  </a:lnTo>
                  <a:lnTo>
                    <a:pt x="93535" y="514856"/>
                  </a:lnTo>
                  <a:lnTo>
                    <a:pt x="101524" y="499893"/>
                  </a:lnTo>
                  <a:lnTo>
                    <a:pt x="112382" y="486651"/>
                  </a:lnTo>
                  <a:lnTo>
                    <a:pt x="132118" y="466915"/>
                  </a:lnTo>
                  <a:lnTo>
                    <a:pt x="112382" y="447179"/>
                  </a:lnTo>
                  <a:lnTo>
                    <a:pt x="101524" y="433937"/>
                  </a:lnTo>
                  <a:lnTo>
                    <a:pt x="93535" y="418974"/>
                  </a:lnTo>
                  <a:lnTo>
                    <a:pt x="88604" y="402747"/>
                  </a:lnTo>
                  <a:lnTo>
                    <a:pt x="86918" y="385711"/>
                  </a:lnTo>
                  <a:lnTo>
                    <a:pt x="86918" y="86918"/>
                  </a:lnTo>
                  <a:lnTo>
                    <a:pt x="80088" y="53085"/>
                  </a:lnTo>
                  <a:lnTo>
                    <a:pt x="61461" y="25457"/>
                  </a:lnTo>
                  <a:lnTo>
                    <a:pt x="33833" y="683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5186" y="0"/>
              <a:ext cx="5821680" cy="586105"/>
            </a:xfrm>
            <a:custGeom>
              <a:avLst/>
              <a:gdLst/>
              <a:ahLst/>
              <a:cxnLst/>
              <a:rect l="l" t="t" r="r" b="b"/>
              <a:pathLst>
                <a:path w="5821680" h="586105">
                  <a:moveTo>
                    <a:pt x="5821641" y="0"/>
                  </a:moveTo>
                  <a:lnTo>
                    <a:pt x="0" y="0"/>
                  </a:lnTo>
                  <a:lnTo>
                    <a:pt x="0" y="586041"/>
                  </a:lnTo>
                  <a:lnTo>
                    <a:pt x="5821641" y="586041"/>
                  </a:lnTo>
                  <a:lnTo>
                    <a:pt x="5821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966479" y="1581777"/>
            <a:ext cx="415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414042"/>
                </a:solidFill>
                <a:latin typeface="Liberation Serif"/>
                <a:cs typeface="Liberation Serif"/>
              </a:rPr>
              <a:t>68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966479" y="3005244"/>
            <a:ext cx="415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414042"/>
                </a:solidFill>
                <a:latin typeface="Liberation Serif"/>
                <a:cs typeface="Liberation Serif"/>
              </a:rPr>
              <a:t>86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901404" y="4428711"/>
            <a:ext cx="549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136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17406" y="5852177"/>
            <a:ext cx="504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35" dirty="0">
                <a:solidFill>
                  <a:srgbClr val="414042"/>
                </a:solidFill>
                <a:latin typeface="Liberation Serif"/>
                <a:cs typeface="Liberation Serif"/>
              </a:rPr>
              <a:t>174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9A6"/>
                </a:solidFill>
              </a:rPr>
              <a:t>Valori</a:t>
            </a:r>
            <a:r>
              <a:rPr spc="-30" dirty="0">
                <a:solidFill>
                  <a:srgbClr val="0059A6"/>
                </a:solidFill>
              </a:rPr>
              <a:t> </a:t>
            </a:r>
            <a:r>
              <a:rPr spc="90" dirty="0">
                <a:solidFill>
                  <a:srgbClr val="0059A6"/>
                </a:solidFill>
              </a:rPr>
              <a:t>di</a:t>
            </a:r>
            <a:r>
              <a:rPr spc="-25" dirty="0">
                <a:solidFill>
                  <a:srgbClr val="0059A6"/>
                </a:solidFill>
              </a:rPr>
              <a:t> </a:t>
            </a:r>
            <a:r>
              <a:rPr spc="105" dirty="0">
                <a:solidFill>
                  <a:srgbClr val="0059A6"/>
                </a:solidFill>
              </a:rPr>
              <a:t>export</a:t>
            </a:r>
            <a:r>
              <a:rPr spc="-25" dirty="0">
                <a:solidFill>
                  <a:srgbClr val="0059A6"/>
                </a:solidFill>
              </a:rPr>
              <a:t> </a:t>
            </a:r>
            <a:r>
              <a:rPr spc="170" dirty="0">
                <a:solidFill>
                  <a:srgbClr val="0059A6"/>
                </a:solidFill>
              </a:rPr>
              <a:t>e</a:t>
            </a:r>
            <a:r>
              <a:rPr spc="-25" dirty="0">
                <a:solidFill>
                  <a:srgbClr val="0059A6"/>
                </a:solidFill>
              </a:rPr>
              <a:t> </a:t>
            </a:r>
            <a:r>
              <a:rPr spc="120" dirty="0">
                <a:solidFill>
                  <a:srgbClr val="0059A6"/>
                </a:solidFill>
              </a:rPr>
              <a:t>import</a:t>
            </a:r>
            <a:r>
              <a:rPr spc="-25" dirty="0">
                <a:solidFill>
                  <a:srgbClr val="0059A6"/>
                </a:solidFill>
              </a:rPr>
              <a:t> </a:t>
            </a:r>
            <a:r>
              <a:rPr spc="85" dirty="0">
                <a:solidFill>
                  <a:srgbClr val="0059A6"/>
                </a:solidFill>
              </a:rPr>
              <a:t>bici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61" y="0"/>
            <a:ext cx="10295890" cy="7404100"/>
            <a:chOff x="247661" y="0"/>
            <a:chExt cx="10295890" cy="7404100"/>
          </a:xfrm>
        </p:grpSpPr>
        <p:sp>
          <p:nvSpPr>
            <p:cNvPr id="3" name="object 3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503" y="6923092"/>
              <a:ext cx="881606" cy="4803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51376" y="0"/>
              <a:ext cx="3189605" cy="586105"/>
            </a:xfrm>
            <a:custGeom>
              <a:avLst/>
              <a:gdLst/>
              <a:ahLst/>
              <a:cxnLst/>
              <a:rect l="l" t="t" r="r" b="b"/>
              <a:pathLst>
                <a:path w="3189604" h="586105">
                  <a:moveTo>
                    <a:pt x="3189249" y="0"/>
                  </a:moveTo>
                  <a:lnTo>
                    <a:pt x="0" y="0"/>
                  </a:lnTo>
                  <a:lnTo>
                    <a:pt x="0" y="586041"/>
                  </a:lnTo>
                  <a:lnTo>
                    <a:pt x="3189249" y="586041"/>
                  </a:lnTo>
                  <a:lnTo>
                    <a:pt x="3189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6575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0059A6"/>
                </a:solidFill>
              </a:rPr>
              <a:t>Import</a:t>
            </a:r>
            <a:r>
              <a:rPr dirty="0">
                <a:solidFill>
                  <a:srgbClr val="0059A6"/>
                </a:solidFill>
              </a:rPr>
              <a:t> </a:t>
            </a:r>
            <a:r>
              <a:rPr spc="90" dirty="0">
                <a:solidFill>
                  <a:srgbClr val="0059A6"/>
                </a:solidFill>
              </a:rPr>
              <a:t>di</a:t>
            </a:r>
            <a:r>
              <a:rPr spc="5" dirty="0">
                <a:solidFill>
                  <a:srgbClr val="0059A6"/>
                </a:solidFill>
              </a:rPr>
              <a:t> </a:t>
            </a:r>
            <a:r>
              <a:rPr spc="60" dirty="0">
                <a:solidFill>
                  <a:srgbClr val="0059A6"/>
                </a:solidFill>
              </a:rPr>
              <a:t>parti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014089" y="699776"/>
            <a:ext cx="6023610" cy="6229985"/>
            <a:chOff x="1014089" y="699776"/>
            <a:chExt cx="6023610" cy="6229985"/>
          </a:xfrm>
        </p:grpSpPr>
        <p:sp>
          <p:nvSpPr>
            <p:cNvPr id="8" name="object 8"/>
            <p:cNvSpPr/>
            <p:nvPr/>
          </p:nvSpPr>
          <p:spPr>
            <a:xfrm>
              <a:off x="5346000" y="706126"/>
              <a:ext cx="0" cy="6217285"/>
            </a:xfrm>
            <a:custGeom>
              <a:avLst/>
              <a:gdLst/>
              <a:ahLst/>
              <a:cxnLst/>
              <a:rect l="l" t="t" r="r" b="b"/>
              <a:pathLst>
                <a:path h="6217284">
                  <a:moveTo>
                    <a:pt x="0" y="0"/>
                  </a:moveTo>
                  <a:lnTo>
                    <a:pt x="0" y="6216967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2972" y="713333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972" y="713333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089" y="701366"/>
              <a:ext cx="168909" cy="1689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479" y="702953"/>
              <a:ext cx="165735" cy="1657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89280" y="713333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5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9280" y="713333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5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0389" y="701366"/>
              <a:ext cx="168910" cy="16890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37604" y="681001"/>
            <a:ext cx="529717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9335" algn="l"/>
                <a:tab pos="2569845" algn="l"/>
                <a:tab pos="4858385" algn="l"/>
              </a:tabLst>
            </a:pP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Valore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Quantità (in </a:t>
            </a:r>
            <a:r>
              <a:rPr sz="1200" b="0" spc="-25" dirty="0">
                <a:solidFill>
                  <a:srgbClr val="231F20"/>
                </a:solidFill>
                <a:latin typeface="Roboto"/>
                <a:cs typeface="Roboto"/>
              </a:rPr>
              <a:t>kg)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Prezzo al </a:t>
            </a:r>
            <a:r>
              <a:rPr sz="1200" b="0" spc="-25" dirty="0">
                <a:solidFill>
                  <a:srgbClr val="231F20"/>
                </a:solidFill>
                <a:latin typeface="Roboto"/>
                <a:cs typeface="Roboto"/>
              </a:rPr>
              <a:t>kg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Valore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Roboto"/>
              <a:cs typeface="Roboto"/>
            </a:endParaRPr>
          </a:p>
          <a:p>
            <a:pPr marL="328295">
              <a:lnSpc>
                <a:spcPct val="100000"/>
              </a:lnSpc>
            </a:pPr>
            <a:r>
              <a:rPr sz="2000" b="1" dirty="0">
                <a:solidFill>
                  <a:srgbClr val="0059A6"/>
                </a:solidFill>
                <a:latin typeface="Roboto"/>
                <a:cs typeface="Roboto"/>
              </a:rPr>
              <a:t>PARTI</a:t>
            </a:r>
            <a:r>
              <a:rPr sz="2000" b="1" spc="-15" dirty="0">
                <a:solidFill>
                  <a:srgbClr val="0059A6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59A6"/>
                </a:solidFill>
                <a:latin typeface="Roboto"/>
                <a:cs typeface="Roboto"/>
              </a:rPr>
              <a:t>DI</a:t>
            </a:r>
            <a:r>
              <a:rPr sz="2000" b="1" spc="-5" dirty="0">
                <a:solidFill>
                  <a:srgbClr val="0059A6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0059A6"/>
                </a:solidFill>
                <a:latin typeface="Roboto"/>
                <a:cs typeface="Roboto"/>
              </a:rPr>
              <a:t>BICICLETTE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37903" y="702953"/>
            <a:ext cx="165734" cy="1657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653441" y="681001"/>
            <a:ext cx="327660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00"/>
              </a:spcBef>
              <a:tabLst>
                <a:tab pos="2218690" algn="l"/>
              </a:tabLst>
            </a:pP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Quantità (in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pezzi)</a:t>
            </a:r>
            <a:r>
              <a:rPr sz="1200" b="0" dirty="0">
                <a:solidFill>
                  <a:srgbClr val="231F20"/>
                </a:solidFill>
                <a:latin typeface="Roboto"/>
                <a:cs typeface="Roboto"/>
              </a:rPr>
              <a:t>	Prezzo al </a:t>
            </a: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pezzo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59A6"/>
                </a:solidFill>
                <a:latin typeface="Roboto"/>
                <a:cs typeface="Roboto"/>
              </a:rPr>
              <a:t>TELAI</a:t>
            </a:r>
            <a:r>
              <a:rPr sz="2000" b="1" spc="-20" dirty="0">
                <a:solidFill>
                  <a:srgbClr val="0059A6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0059A6"/>
                </a:solidFill>
                <a:latin typeface="Roboto"/>
                <a:cs typeface="Roboto"/>
              </a:rPr>
              <a:t>DI</a:t>
            </a:r>
            <a:r>
              <a:rPr sz="2000" b="1" spc="-15" dirty="0">
                <a:solidFill>
                  <a:srgbClr val="0059A6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0059A6"/>
                </a:solidFill>
                <a:latin typeface="Roboto"/>
                <a:cs typeface="Roboto"/>
              </a:rPr>
              <a:t>BICICLETTE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8554" y="3745961"/>
            <a:ext cx="3966210" cy="2886075"/>
            <a:chOff x="878554" y="3745961"/>
            <a:chExt cx="3966210" cy="2886075"/>
          </a:xfrm>
        </p:grpSpPr>
        <p:sp>
          <p:nvSpPr>
            <p:cNvPr id="20" name="object 20"/>
            <p:cNvSpPr/>
            <p:nvPr/>
          </p:nvSpPr>
          <p:spPr>
            <a:xfrm>
              <a:off x="903391" y="4877896"/>
              <a:ext cx="666750" cy="1209675"/>
            </a:xfrm>
            <a:custGeom>
              <a:avLst/>
              <a:gdLst/>
              <a:ahLst/>
              <a:cxnLst/>
              <a:rect l="l" t="t" r="r" b="b"/>
              <a:pathLst>
                <a:path w="666750" h="1209675">
                  <a:moveTo>
                    <a:pt x="0" y="0"/>
                  </a:moveTo>
                  <a:lnTo>
                    <a:pt x="0" y="1209141"/>
                  </a:lnTo>
                  <a:lnTo>
                    <a:pt x="666737" y="1209141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3391" y="4877896"/>
              <a:ext cx="666750" cy="1209675"/>
            </a:xfrm>
            <a:custGeom>
              <a:avLst/>
              <a:gdLst/>
              <a:ahLst/>
              <a:cxnLst/>
              <a:rect l="l" t="t" r="r" b="b"/>
              <a:pathLst>
                <a:path w="666750" h="1209675">
                  <a:moveTo>
                    <a:pt x="0" y="0"/>
                  </a:moveTo>
                  <a:lnTo>
                    <a:pt x="666737" y="2413"/>
                  </a:lnTo>
                  <a:lnTo>
                    <a:pt x="666737" y="1209141"/>
                  </a:lnTo>
                  <a:lnTo>
                    <a:pt x="0" y="1209141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2863" y="4798329"/>
              <a:ext cx="666750" cy="1289050"/>
            </a:xfrm>
            <a:custGeom>
              <a:avLst/>
              <a:gdLst/>
              <a:ahLst/>
              <a:cxnLst/>
              <a:rect l="l" t="t" r="r" b="b"/>
              <a:pathLst>
                <a:path w="666750" h="1289050">
                  <a:moveTo>
                    <a:pt x="0" y="0"/>
                  </a:moveTo>
                  <a:lnTo>
                    <a:pt x="0" y="1288707"/>
                  </a:lnTo>
                  <a:lnTo>
                    <a:pt x="666737" y="1288707"/>
                  </a:lnTo>
                  <a:lnTo>
                    <a:pt x="666737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2863" y="4798329"/>
              <a:ext cx="666750" cy="1289050"/>
            </a:xfrm>
            <a:custGeom>
              <a:avLst/>
              <a:gdLst/>
              <a:ahLst/>
              <a:cxnLst/>
              <a:rect l="l" t="t" r="r" b="b"/>
              <a:pathLst>
                <a:path w="666750" h="1289050">
                  <a:moveTo>
                    <a:pt x="0" y="0"/>
                  </a:moveTo>
                  <a:lnTo>
                    <a:pt x="666737" y="2412"/>
                  </a:lnTo>
                  <a:lnTo>
                    <a:pt x="666737" y="1288707"/>
                  </a:lnTo>
                  <a:lnTo>
                    <a:pt x="0" y="1288707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46366" y="3749136"/>
              <a:ext cx="666750" cy="2338070"/>
            </a:xfrm>
            <a:custGeom>
              <a:avLst/>
              <a:gdLst/>
              <a:ahLst/>
              <a:cxnLst/>
              <a:rect l="l" t="t" r="r" b="b"/>
              <a:pathLst>
                <a:path w="666750" h="2338070">
                  <a:moveTo>
                    <a:pt x="0" y="0"/>
                  </a:moveTo>
                  <a:lnTo>
                    <a:pt x="0" y="2337904"/>
                  </a:lnTo>
                  <a:lnTo>
                    <a:pt x="666737" y="2337904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6366" y="3749136"/>
              <a:ext cx="666750" cy="2338070"/>
            </a:xfrm>
            <a:custGeom>
              <a:avLst/>
              <a:gdLst/>
              <a:ahLst/>
              <a:cxnLst/>
              <a:rect l="l" t="t" r="r" b="b"/>
              <a:pathLst>
                <a:path w="666750" h="2338070">
                  <a:moveTo>
                    <a:pt x="0" y="0"/>
                  </a:moveTo>
                  <a:lnTo>
                    <a:pt x="666737" y="2413"/>
                  </a:lnTo>
                  <a:lnTo>
                    <a:pt x="666737" y="2337904"/>
                  </a:lnTo>
                  <a:lnTo>
                    <a:pt x="0" y="2337904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57138" y="4131517"/>
              <a:ext cx="666750" cy="1955800"/>
            </a:xfrm>
            <a:custGeom>
              <a:avLst/>
              <a:gdLst/>
              <a:ahLst/>
              <a:cxnLst/>
              <a:rect l="l" t="t" r="r" b="b"/>
              <a:pathLst>
                <a:path w="666750" h="1955800">
                  <a:moveTo>
                    <a:pt x="0" y="0"/>
                  </a:moveTo>
                  <a:lnTo>
                    <a:pt x="0" y="1955520"/>
                  </a:lnTo>
                  <a:lnTo>
                    <a:pt x="666737" y="1955520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7138" y="4131517"/>
              <a:ext cx="666750" cy="1955800"/>
            </a:xfrm>
            <a:custGeom>
              <a:avLst/>
              <a:gdLst/>
              <a:ahLst/>
              <a:cxnLst/>
              <a:rect l="l" t="t" r="r" b="b"/>
              <a:pathLst>
                <a:path w="666750" h="1955800">
                  <a:moveTo>
                    <a:pt x="0" y="0"/>
                  </a:moveTo>
                  <a:lnTo>
                    <a:pt x="666737" y="2413"/>
                  </a:lnTo>
                  <a:lnTo>
                    <a:pt x="666737" y="1955520"/>
                  </a:lnTo>
                  <a:lnTo>
                    <a:pt x="0" y="195552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1729" y="6087033"/>
              <a:ext cx="698500" cy="349250"/>
            </a:xfrm>
            <a:custGeom>
              <a:avLst/>
              <a:gdLst/>
              <a:ahLst/>
              <a:cxnLst/>
              <a:rect l="l" t="t" r="r" b="b"/>
              <a:pathLst>
                <a:path w="698500" h="349250">
                  <a:moveTo>
                    <a:pt x="0" y="0"/>
                  </a:moveTo>
                  <a:lnTo>
                    <a:pt x="3187" y="47396"/>
                  </a:lnTo>
                  <a:lnTo>
                    <a:pt x="12473" y="92846"/>
                  </a:lnTo>
                  <a:lnTo>
                    <a:pt x="27442" y="135943"/>
                  </a:lnTo>
                  <a:lnTo>
                    <a:pt x="47678" y="176269"/>
                  </a:lnTo>
                  <a:lnTo>
                    <a:pt x="72763" y="213409"/>
                  </a:lnTo>
                  <a:lnTo>
                    <a:pt x="102283" y="246948"/>
                  </a:lnTo>
                  <a:lnTo>
                    <a:pt x="135821" y="276467"/>
                  </a:lnTo>
                  <a:lnTo>
                    <a:pt x="172962" y="301553"/>
                  </a:lnTo>
                  <a:lnTo>
                    <a:pt x="213288" y="321788"/>
                  </a:lnTo>
                  <a:lnTo>
                    <a:pt x="256385" y="336757"/>
                  </a:lnTo>
                  <a:lnTo>
                    <a:pt x="301835" y="346044"/>
                  </a:lnTo>
                  <a:lnTo>
                    <a:pt x="349224" y="349232"/>
                  </a:lnTo>
                  <a:lnTo>
                    <a:pt x="396612" y="346044"/>
                  </a:lnTo>
                  <a:lnTo>
                    <a:pt x="442063" y="336757"/>
                  </a:lnTo>
                  <a:lnTo>
                    <a:pt x="485159" y="321788"/>
                  </a:lnTo>
                  <a:lnTo>
                    <a:pt x="525485" y="301553"/>
                  </a:lnTo>
                  <a:lnTo>
                    <a:pt x="562626" y="276467"/>
                  </a:lnTo>
                  <a:lnTo>
                    <a:pt x="596164" y="246948"/>
                  </a:lnTo>
                  <a:lnTo>
                    <a:pt x="625684" y="213409"/>
                  </a:lnTo>
                  <a:lnTo>
                    <a:pt x="650770" y="176269"/>
                  </a:lnTo>
                  <a:lnTo>
                    <a:pt x="671005" y="135943"/>
                  </a:lnTo>
                  <a:lnTo>
                    <a:pt x="685974" y="92846"/>
                  </a:lnTo>
                  <a:lnTo>
                    <a:pt x="695260" y="47396"/>
                  </a:lnTo>
                  <a:lnTo>
                    <a:pt x="698448" y="7"/>
                  </a:lnTo>
                  <a:lnTo>
                    <a:pt x="0" y="0"/>
                  </a:lnTo>
                  <a:close/>
                </a:path>
                <a:path w="698500" h="349250">
                  <a:moveTo>
                    <a:pt x="349224" y="3"/>
                  </a:moveTo>
                  <a:lnTo>
                    <a:pt x="698448" y="7"/>
                  </a:lnTo>
                  <a:lnTo>
                    <a:pt x="349224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1729" y="6087033"/>
              <a:ext cx="698500" cy="349250"/>
            </a:xfrm>
            <a:custGeom>
              <a:avLst/>
              <a:gdLst/>
              <a:ahLst/>
              <a:cxnLst/>
              <a:rect l="l" t="t" r="r" b="b"/>
              <a:pathLst>
                <a:path w="698500" h="349250">
                  <a:moveTo>
                    <a:pt x="349224" y="7"/>
                  </a:moveTo>
                  <a:lnTo>
                    <a:pt x="349224" y="0"/>
                  </a:lnTo>
                </a:path>
                <a:path w="698500" h="349250">
                  <a:moveTo>
                    <a:pt x="698448" y="0"/>
                  </a:moveTo>
                  <a:lnTo>
                    <a:pt x="695261" y="47396"/>
                  </a:lnTo>
                  <a:lnTo>
                    <a:pt x="685974" y="92846"/>
                  </a:lnTo>
                  <a:lnTo>
                    <a:pt x="671005" y="135943"/>
                  </a:lnTo>
                  <a:lnTo>
                    <a:pt x="650770" y="176269"/>
                  </a:lnTo>
                  <a:lnTo>
                    <a:pt x="625684" y="213409"/>
                  </a:lnTo>
                  <a:lnTo>
                    <a:pt x="596164" y="246948"/>
                  </a:lnTo>
                  <a:lnTo>
                    <a:pt x="562626" y="276467"/>
                  </a:lnTo>
                  <a:lnTo>
                    <a:pt x="525486" y="301553"/>
                  </a:lnTo>
                  <a:lnTo>
                    <a:pt x="485160" y="321788"/>
                  </a:lnTo>
                  <a:lnTo>
                    <a:pt x="442063" y="336757"/>
                  </a:lnTo>
                  <a:lnTo>
                    <a:pt x="396613" y="346044"/>
                  </a:lnTo>
                  <a:lnTo>
                    <a:pt x="349224" y="349232"/>
                  </a:lnTo>
                  <a:lnTo>
                    <a:pt x="301836" y="346044"/>
                  </a:lnTo>
                  <a:lnTo>
                    <a:pt x="256385" y="336757"/>
                  </a:lnTo>
                  <a:lnTo>
                    <a:pt x="213289" y="321788"/>
                  </a:lnTo>
                  <a:lnTo>
                    <a:pt x="172962" y="301553"/>
                  </a:lnTo>
                  <a:lnTo>
                    <a:pt x="135822" y="276467"/>
                  </a:lnTo>
                  <a:lnTo>
                    <a:pt x="102284" y="246948"/>
                  </a:lnTo>
                  <a:lnTo>
                    <a:pt x="72764" y="213409"/>
                  </a:lnTo>
                  <a:lnTo>
                    <a:pt x="47678" y="176269"/>
                  </a:lnTo>
                  <a:lnTo>
                    <a:pt x="27443" y="135943"/>
                  </a:lnTo>
                  <a:lnTo>
                    <a:pt x="12474" y="92846"/>
                  </a:lnTo>
                  <a:lnTo>
                    <a:pt x="3187" y="47396"/>
                  </a:lnTo>
                  <a:lnTo>
                    <a:pt x="0" y="7"/>
                  </a:lnTo>
                </a:path>
                <a:path w="698500" h="349250">
                  <a:moveTo>
                    <a:pt x="349224" y="0"/>
                  </a:moveTo>
                  <a:lnTo>
                    <a:pt x="349224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8045" y="6087033"/>
              <a:ext cx="732155" cy="366395"/>
            </a:xfrm>
            <a:custGeom>
              <a:avLst/>
              <a:gdLst/>
              <a:ahLst/>
              <a:cxnLst/>
              <a:rect l="l" t="t" r="r" b="b"/>
              <a:pathLst>
                <a:path w="732155" h="366395">
                  <a:moveTo>
                    <a:pt x="0" y="0"/>
                  </a:moveTo>
                  <a:lnTo>
                    <a:pt x="2849" y="45891"/>
                  </a:lnTo>
                  <a:lnTo>
                    <a:pt x="11170" y="90073"/>
                  </a:lnTo>
                  <a:lnTo>
                    <a:pt x="24620" y="132213"/>
                  </a:lnTo>
                  <a:lnTo>
                    <a:pt x="42856" y="171965"/>
                  </a:lnTo>
                  <a:lnTo>
                    <a:pt x="65535" y="208989"/>
                  </a:lnTo>
                  <a:lnTo>
                    <a:pt x="92315" y="242940"/>
                  </a:lnTo>
                  <a:lnTo>
                    <a:pt x="122851" y="273477"/>
                  </a:lnTo>
                  <a:lnTo>
                    <a:pt x="156803" y="300256"/>
                  </a:lnTo>
                  <a:lnTo>
                    <a:pt x="193826" y="322935"/>
                  </a:lnTo>
                  <a:lnTo>
                    <a:pt x="233579" y="341171"/>
                  </a:lnTo>
                  <a:lnTo>
                    <a:pt x="275718" y="354621"/>
                  </a:lnTo>
                  <a:lnTo>
                    <a:pt x="319901" y="362943"/>
                  </a:lnTo>
                  <a:lnTo>
                    <a:pt x="365784" y="365793"/>
                  </a:lnTo>
                  <a:lnTo>
                    <a:pt x="411668" y="362943"/>
                  </a:lnTo>
                  <a:lnTo>
                    <a:pt x="455851" y="354621"/>
                  </a:lnTo>
                  <a:lnTo>
                    <a:pt x="497990" y="341171"/>
                  </a:lnTo>
                  <a:lnTo>
                    <a:pt x="537743" y="322935"/>
                  </a:lnTo>
                  <a:lnTo>
                    <a:pt x="574766" y="300256"/>
                  </a:lnTo>
                  <a:lnTo>
                    <a:pt x="608718" y="273477"/>
                  </a:lnTo>
                  <a:lnTo>
                    <a:pt x="639254" y="242940"/>
                  </a:lnTo>
                  <a:lnTo>
                    <a:pt x="666034" y="208989"/>
                  </a:lnTo>
                  <a:lnTo>
                    <a:pt x="688713" y="171965"/>
                  </a:lnTo>
                  <a:lnTo>
                    <a:pt x="706948" y="132213"/>
                  </a:lnTo>
                  <a:lnTo>
                    <a:pt x="720398" y="90073"/>
                  </a:lnTo>
                  <a:lnTo>
                    <a:pt x="728720" y="45891"/>
                  </a:lnTo>
                  <a:lnTo>
                    <a:pt x="731570" y="7"/>
                  </a:lnTo>
                  <a:lnTo>
                    <a:pt x="0" y="0"/>
                  </a:lnTo>
                  <a:close/>
                </a:path>
                <a:path w="732155" h="366395">
                  <a:moveTo>
                    <a:pt x="365784" y="3"/>
                  </a:moveTo>
                  <a:lnTo>
                    <a:pt x="731570" y="7"/>
                  </a:lnTo>
                  <a:lnTo>
                    <a:pt x="365784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8045" y="6087033"/>
              <a:ext cx="732155" cy="366395"/>
            </a:xfrm>
            <a:custGeom>
              <a:avLst/>
              <a:gdLst/>
              <a:ahLst/>
              <a:cxnLst/>
              <a:rect l="l" t="t" r="r" b="b"/>
              <a:pathLst>
                <a:path w="732155" h="366395">
                  <a:moveTo>
                    <a:pt x="365785" y="7"/>
                  </a:moveTo>
                  <a:lnTo>
                    <a:pt x="365785" y="0"/>
                  </a:lnTo>
                </a:path>
                <a:path w="732155" h="366395">
                  <a:moveTo>
                    <a:pt x="731570" y="0"/>
                  </a:moveTo>
                  <a:lnTo>
                    <a:pt x="728720" y="45891"/>
                  </a:lnTo>
                  <a:lnTo>
                    <a:pt x="720399" y="90073"/>
                  </a:lnTo>
                  <a:lnTo>
                    <a:pt x="706949" y="132213"/>
                  </a:lnTo>
                  <a:lnTo>
                    <a:pt x="688713" y="171965"/>
                  </a:lnTo>
                  <a:lnTo>
                    <a:pt x="666034" y="208989"/>
                  </a:lnTo>
                  <a:lnTo>
                    <a:pt x="639255" y="242940"/>
                  </a:lnTo>
                  <a:lnTo>
                    <a:pt x="608718" y="273477"/>
                  </a:lnTo>
                  <a:lnTo>
                    <a:pt x="574766" y="300256"/>
                  </a:lnTo>
                  <a:lnTo>
                    <a:pt x="537743" y="322935"/>
                  </a:lnTo>
                  <a:lnTo>
                    <a:pt x="497990" y="341171"/>
                  </a:lnTo>
                  <a:lnTo>
                    <a:pt x="455851" y="354621"/>
                  </a:lnTo>
                  <a:lnTo>
                    <a:pt x="411668" y="362943"/>
                  </a:lnTo>
                  <a:lnTo>
                    <a:pt x="365785" y="365793"/>
                  </a:lnTo>
                  <a:lnTo>
                    <a:pt x="319901" y="362943"/>
                  </a:lnTo>
                  <a:lnTo>
                    <a:pt x="275719" y="354621"/>
                  </a:lnTo>
                  <a:lnTo>
                    <a:pt x="233579" y="341171"/>
                  </a:lnTo>
                  <a:lnTo>
                    <a:pt x="193827" y="322935"/>
                  </a:lnTo>
                  <a:lnTo>
                    <a:pt x="156803" y="300256"/>
                  </a:lnTo>
                  <a:lnTo>
                    <a:pt x="122852" y="273477"/>
                  </a:lnTo>
                  <a:lnTo>
                    <a:pt x="92315" y="242940"/>
                  </a:lnTo>
                  <a:lnTo>
                    <a:pt x="65536" y="208989"/>
                  </a:lnTo>
                  <a:lnTo>
                    <a:pt x="42857" y="171965"/>
                  </a:lnTo>
                  <a:lnTo>
                    <a:pt x="24621" y="132213"/>
                  </a:lnTo>
                  <a:lnTo>
                    <a:pt x="11171" y="90073"/>
                  </a:lnTo>
                  <a:lnTo>
                    <a:pt x="2849" y="45891"/>
                  </a:lnTo>
                  <a:lnTo>
                    <a:pt x="0" y="7"/>
                  </a:lnTo>
                </a:path>
                <a:path w="732155" h="366395">
                  <a:moveTo>
                    <a:pt x="365785" y="0"/>
                  </a:moveTo>
                  <a:lnTo>
                    <a:pt x="365785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01323" y="6087033"/>
              <a:ext cx="951230" cy="475615"/>
            </a:xfrm>
            <a:custGeom>
              <a:avLst/>
              <a:gdLst/>
              <a:ahLst/>
              <a:cxnLst/>
              <a:rect l="l" t="t" r="r" b="b"/>
              <a:pathLst>
                <a:path w="951229" h="475615">
                  <a:moveTo>
                    <a:pt x="0" y="0"/>
                  </a:moveTo>
                  <a:lnTo>
                    <a:pt x="2453" y="48612"/>
                  </a:lnTo>
                  <a:lnTo>
                    <a:pt x="9657" y="95814"/>
                  </a:lnTo>
                  <a:lnTo>
                    <a:pt x="21372" y="141372"/>
                  </a:lnTo>
                  <a:lnTo>
                    <a:pt x="37358" y="185048"/>
                  </a:lnTo>
                  <a:lnTo>
                    <a:pt x="57376" y="226604"/>
                  </a:lnTo>
                  <a:lnTo>
                    <a:pt x="81188" y="265799"/>
                  </a:lnTo>
                  <a:lnTo>
                    <a:pt x="108555" y="302396"/>
                  </a:lnTo>
                  <a:lnTo>
                    <a:pt x="139237" y="336155"/>
                  </a:lnTo>
                  <a:lnTo>
                    <a:pt x="172996" y="366838"/>
                  </a:lnTo>
                  <a:lnTo>
                    <a:pt x="209593" y="394205"/>
                  </a:lnTo>
                  <a:lnTo>
                    <a:pt x="248789" y="418017"/>
                  </a:lnTo>
                  <a:lnTo>
                    <a:pt x="290344" y="438035"/>
                  </a:lnTo>
                  <a:lnTo>
                    <a:pt x="334021" y="454021"/>
                  </a:lnTo>
                  <a:lnTo>
                    <a:pt x="379579" y="465735"/>
                  </a:lnTo>
                  <a:lnTo>
                    <a:pt x="426780" y="472939"/>
                  </a:lnTo>
                  <a:lnTo>
                    <a:pt x="475386" y="475394"/>
                  </a:lnTo>
                  <a:lnTo>
                    <a:pt x="523991" y="472939"/>
                  </a:lnTo>
                  <a:lnTo>
                    <a:pt x="571192" y="465735"/>
                  </a:lnTo>
                  <a:lnTo>
                    <a:pt x="616750" y="454021"/>
                  </a:lnTo>
                  <a:lnTo>
                    <a:pt x="660427" y="438035"/>
                  </a:lnTo>
                  <a:lnTo>
                    <a:pt x="701982" y="418017"/>
                  </a:lnTo>
                  <a:lnTo>
                    <a:pt x="741178" y="394205"/>
                  </a:lnTo>
                  <a:lnTo>
                    <a:pt x="777775" y="366838"/>
                  </a:lnTo>
                  <a:lnTo>
                    <a:pt x="811534" y="336155"/>
                  </a:lnTo>
                  <a:lnTo>
                    <a:pt x="842216" y="302396"/>
                  </a:lnTo>
                  <a:lnTo>
                    <a:pt x="869583" y="265799"/>
                  </a:lnTo>
                  <a:lnTo>
                    <a:pt x="893395" y="226604"/>
                  </a:lnTo>
                  <a:lnTo>
                    <a:pt x="913413" y="185048"/>
                  </a:lnTo>
                  <a:lnTo>
                    <a:pt x="929399" y="141372"/>
                  </a:lnTo>
                  <a:lnTo>
                    <a:pt x="941114" y="95814"/>
                  </a:lnTo>
                  <a:lnTo>
                    <a:pt x="948318" y="48612"/>
                  </a:lnTo>
                  <a:lnTo>
                    <a:pt x="950772" y="7"/>
                  </a:lnTo>
                  <a:lnTo>
                    <a:pt x="0" y="0"/>
                  </a:lnTo>
                  <a:close/>
                </a:path>
                <a:path w="951229" h="475615">
                  <a:moveTo>
                    <a:pt x="475386" y="3"/>
                  </a:moveTo>
                  <a:lnTo>
                    <a:pt x="950772" y="7"/>
                  </a:lnTo>
                  <a:lnTo>
                    <a:pt x="475386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01322" y="6087033"/>
              <a:ext cx="951230" cy="475615"/>
            </a:xfrm>
            <a:custGeom>
              <a:avLst/>
              <a:gdLst/>
              <a:ahLst/>
              <a:cxnLst/>
              <a:rect l="l" t="t" r="r" b="b"/>
              <a:pathLst>
                <a:path w="951229" h="475615">
                  <a:moveTo>
                    <a:pt x="475386" y="7"/>
                  </a:moveTo>
                  <a:lnTo>
                    <a:pt x="475386" y="0"/>
                  </a:lnTo>
                </a:path>
                <a:path w="951229" h="475615">
                  <a:moveTo>
                    <a:pt x="950772" y="0"/>
                  </a:moveTo>
                  <a:lnTo>
                    <a:pt x="948318" y="48612"/>
                  </a:lnTo>
                  <a:lnTo>
                    <a:pt x="941114" y="95814"/>
                  </a:lnTo>
                  <a:lnTo>
                    <a:pt x="929400" y="141372"/>
                  </a:lnTo>
                  <a:lnTo>
                    <a:pt x="913414" y="185048"/>
                  </a:lnTo>
                  <a:lnTo>
                    <a:pt x="893395" y="226604"/>
                  </a:lnTo>
                  <a:lnTo>
                    <a:pt x="869583" y="265799"/>
                  </a:lnTo>
                  <a:lnTo>
                    <a:pt x="842217" y="302396"/>
                  </a:lnTo>
                  <a:lnTo>
                    <a:pt x="811534" y="336155"/>
                  </a:lnTo>
                  <a:lnTo>
                    <a:pt x="777775" y="366838"/>
                  </a:lnTo>
                  <a:lnTo>
                    <a:pt x="741178" y="394205"/>
                  </a:lnTo>
                  <a:lnTo>
                    <a:pt x="701983" y="418017"/>
                  </a:lnTo>
                  <a:lnTo>
                    <a:pt x="660427" y="438035"/>
                  </a:lnTo>
                  <a:lnTo>
                    <a:pt x="616751" y="454021"/>
                  </a:lnTo>
                  <a:lnTo>
                    <a:pt x="571192" y="465735"/>
                  </a:lnTo>
                  <a:lnTo>
                    <a:pt x="523991" y="472939"/>
                  </a:lnTo>
                  <a:lnTo>
                    <a:pt x="475386" y="475394"/>
                  </a:lnTo>
                  <a:lnTo>
                    <a:pt x="426781" y="472939"/>
                  </a:lnTo>
                  <a:lnTo>
                    <a:pt x="379579" y="465735"/>
                  </a:lnTo>
                  <a:lnTo>
                    <a:pt x="334021" y="454021"/>
                  </a:lnTo>
                  <a:lnTo>
                    <a:pt x="290345" y="438035"/>
                  </a:lnTo>
                  <a:lnTo>
                    <a:pt x="248789" y="418017"/>
                  </a:lnTo>
                  <a:lnTo>
                    <a:pt x="209594" y="394205"/>
                  </a:lnTo>
                  <a:lnTo>
                    <a:pt x="172997" y="366838"/>
                  </a:lnTo>
                  <a:lnTo>
                    <a:pt x="139238" y="336155"/>
                  </a:lnTo>
                  <a:lnTo>
                    <a:pt x="108555" y="302396"/>
                  </a:lnTo>
                  <a:lnTo>
                    <a:pt x="81188" y="265799"/>
                  </a:lnTo>
                  <a:lnTo>
                    <a:pt x="57376" y="226604"/>
                  </a:lnTo>
                  <a:lnTo>
                    <a:pt x="37358" y="185048"/>
                  </a:lnTo>
                  <a:lnTo>
                    <a:pt x="21372" y="141372"/>
                  </a:lnTo>
                  <a:lnTo>
                    <a:pt x="9658" y="95814"/>
                  </a:lnTo>
                  <a:lnTo>
                    <a:pt x="2454" y="48612"/>
                  </a:lnTo>
                  <a:lnTo>
                    <a:pt x="0" y="7"/>
                  </a:lnTo>
                </a:path>
                <a:path w="951229" h="475615">
                  <a:moveTo>
                    <a:pt x="475386" y="0"/>
                  </a:moveTo>
                  <a:lnTo>
                    <a:pt x="475386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58098" y="6087033"/>
              <a:ext cx="1083310" cy="541655"/>
            </a:xfrm>
            <a:custGeom>
              <a:avLst/>
              <a:gdLst/>
              <a:ahLst/>
              <a:cxnLst/>
              <a:rect l="l" t="t" r="r" b="b"/>
              <a:pathLst>
                <a:path w="1083310" h="541654">
                  <a:moveTo>
                    <a:pt x="0" y="0"/>
                  </a:moveTo>
                  <a:lnTo>
                    <a:pt x="1987" y="46729"/>
                  </a:lnTo>
                  <a:lnTo>
                    <a:pt x="7841" y="92348"/>
                  </a:lnTo>
                  <a:lnTo>
                    <a:pt x="17400" y="136700"/>
                  </a:lnTo>
                  <a:lnTo>
                    <a:pt x="30500" y="179624"/>
                  </a:lnTo>
                  <a:lnTo>
                    <a:pt x="46980" y="220956"/>
                  </a:lnTo>
                  <a:lnTo>
                    <a:pt x="66676" y="260534"/>
                  </a:lnTo>
                  <a:lnTo>
                    <a:pt x="89426" y="298196"/>
                  </a:lnTo>
                  <a:lnTo>
                    <a:pt x="115068" y="333779"/>
                  </a:lnTo>
                  <a:lnTo>
                    <a:pt x="143439" y="367120"/>
                  </a:lnTo>
                  <a:lnTo>
                    <a:pt x="174376" y="398057"/>
                  </a:lnTo>
                  <a:lnTo>
                    <a:pt x="207718" y="426428"/>
                  </a:lnTo>
                  <a:lnTo>
                    <a:pt x="243300" y="452070"/>
                  </a:lnTo>
                  <a:lnTo>
                    <a:pt x="280962" y="474821"/>
                  </a:lnTo>
                  <a:lnTo>
                    <a:pt x="320541" y="494517"/>
                  </a:lnTo>
                  <a:lnTo>
                    <a:pt x="361873" y="510996"/>
                  </a:lnTo>
                  <a:lnTo>
                    <a:pt x="404796" y="524097"/>
                  </a:lnTo>
                  <a:lnTo>
                    <a:pt x="449148" y="533655"/>
                  </a:lnTo>
                  <a:lnTo>
                    <a:pt x="494767" y="539509"/>
                  </a:lnTo>
                  <a:lnTo>
                    <a:pt x="541489" y="541497"/>
                  </a:lnTo>
                  <a:lnTo>
                    <a:pt x="588211" y="539509"/>
                  </a:lnTo>
                  <a:lnTo>
                    <a:pt x="633830" y="533655"/>
                  </a:lnTo>
                  <a:lnTo>
                    <a:pt x="678182" y="524097"/>
                  </a:lnTo>
                  <a:lnTo>
                    <a:pt x="721105" y="510996"/>
                  </a:lnTo>
                  <a:lnTo>
                    <a:pt x="762438" y="494517"/>
                  </a:lnTo>
                  <a:lnTo>
                    <a:pt x="802016" y="474821"/>
                  </a:lnTo>
                  <a:lnTo>
                    <a:pt x="839678" y="452070"/>
                  </a:lnTo>
                  <a:lnTo>
                    <a:pt x="875261" y="426428"/>
                  </a:lnTo>
                  <a:lnTo>
                    <a:pt x="908602" y="398057"/>
                  </a:lnTo>
                  <a:lnTo>
                    <a:pt x="939539" y="367120"/>
                  </a:lnTo>
                  <a:lnTo>
                    <a:pt x="967910" y="333779"/>
                  </a:lnTo>
                  <a:lnTo>
                    <a:pt x="993552" y="298196"/>
                  </a:lnTo>
                  <a:lnTo>
                    <a:pt x="1016302" y="260534"/>
                  </a:lnTo>
                  <a:lnTo>
                    <a:pt x="1035999" y="220956"/>
                  </a:lnTo>
                  <a:lnTo>
                    <a:pt x="1052478" y="179624"/>
                  </a:lnTo>
                  <a:lnTo>
                    <a:pt x="1065578" y="136700"/>
                  </a:lnTo>
                  <a:lnTo>
                    <a:pt x="1075137" y="92348"/>
                  </a:lnTo>
                  <a:lnTo>
                    <a:pt x="1080991" y="46729"/>
                  </a:lnTo>
                  <a:lnTo>
                    <a:pt x="1082979" y="7"/>
                  </a:lnTo>
                  <a:lnTo>
                    <a:pt x="0" y="0"/>
                  </a:lnTo>
                  <a:close/>
                </a:path>
                <a:path w="1083310" h="541654">
                  <a:moveTo>
                    <a:pt x="541489" y="3"/>
                  </a:moveTo>
                  <a:lnTo>
                    <a:pt x="1082979" y="7"/>
                  </a:lnTo>
                  <a:lnTo>
                    <a:pt x="541489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58097" y="6087033"/>
              <a:ext cx="1083310" cy="541655"/>
            </a:xfrm>
            <a:custGeom>
              <a:avLst/>
              <a:gdLst/>
              <a:ahLst/>
              <a:cxnLst/>
              <a:rect l="l" t="t" r="r" b="b"/>
              <a:pathLst>
                <a:path w="1083310" h="541654">
                  <a:moveTo>
                    <a:pt x="541489" y="7"/>
                  </a:moveTo>
                  <a:lnTo>
                    <a:pt x="541489" y="0"/>
                  </a:lnTo>
                </a:path>
                <a:path w="1083310" h="541654">
                  <a:moveTo>
                    <a:pt x="1082979" y="0"/>
                  </a:moveTo>
                  <a:lnTo>
                    <a:pt x="1080992" y="46729"/>
                  </a:lnTo>
                  <a:lnTo>
                    <a:pt x="1075137" y="92348"/>
                  </a:lnTo>
                  <a:lnTo>
                    <a:pt x="1065579" y="136700"/>
                  </a:lnTo>
                  <a:lnTo>
                    <a:pt x="1052478" y="179624"/>
                  </a:lnTo>
                  <a:lnTo>
                    <a:pt x="1035999" y="220956"/>
                  </a:lnTo>
                  <a:lnTo>
                    <a:pt x="1016303" y="260534"/>
                  </a:lnTo>
                  <a:lnTo>
                    <a:pt x="993553" y="298196"/>
                  </a:lnTo>
                  <a:lnTo>
                    <a:pt x="967911" y="333779"/>
                  </a:lnTo>
                  <a:lnTo>
                    <a:pt x="939540" y="367120"/>
                  </a:lnTo>
                  <a:lnTo>
                    <a:pt x="908602" y="398057"/>
                  </a:lnTo>
                  <a:lnTo>
                    <a:pt x="875261" y="426428"/>
                  </a:lnTo>
                  <a:lnTo>
                    <a:pt x="839678" y="452070"/>
                  </a:lnTo>
                  <a:lnTo>
                    <a:pt x="802016" y="474821"/>
                  </a:lnTo>
                  <a:lnTo>
                    <a:pt x="762438" y="494517"/>
                  </a:lnTo>
                  <a:lnTo>
                    <a:pt x="721106" y="510996"/>
                  </a:lnTo>
                  <a:lnTo>
                    <a:pt x="678182" y="524097"/>
                  </a:lnTo>
                  <a:lnTo>
                    <a:pt x="633830" y="533655"/>
                  </a:lnTo>
                  <a:lnTo>
                    <a:pt x="588212" y="539509"/>
                  </a:lnTo>
                  <a:lnTo>
                    <a:pt x="541489" y="541497"/>
                  </a:lnTo>
                  <a:lnTo>
                    <a:pt x="494767" y="539509"/>
                  </a:lnTo>
                  <a:lnTo>
                    <a:pt x="449149" y="533655"/>
                  </a:lnTo>
                  <a:lnTo>
                    <a:pt x="404796" y="524097"/>
                  </a:lnTo>
                  <a:lnTo>
                    <a:pt x="361873" y="510996"/>
                  </a:lnTo>
                  <a:lnTo>
                    <a:pt x="320541" y="494517"/>
                  </a:lnTo>
                  <a:lnTo>
                    <a:pt x="280963" y="474821"/>
                  </a:lnTo>
                  <a:lnTo>
                    <a:pt x="243301" y="452070"/>
                  </a:lnTo>
                  <a:lnTo>
                    <a:pt x="207718" y="426428"/>
                  </a:lnTo>
                  <a:lnTo>
                    <a:pt x="174376" y="398057"/>
                  </a:lnTo>
                  <a:lnTo>
                    <a:pt x="143439" y="367120"/>
                  </a:lnTo>
                  <a:lnTo>
                    <a:pt x="115068" y="333779"/>
                  </a:lnTo>
                  <a:lnTo>
                    <a:pt x="89426" y="298196"/>
                  </a:lnTo>
                  <a:lnTo>
                    <a:pt x="66676" y="260534"/>
                  </a:lnTo>
                  <a:lnTo>
                    <a:pt x="46980" y="220956"/>
                  </a:lnTo>
                  <a:lnTo>
                    <a:pt x="30500" y="179624"/>
                  </a:lnTo>
                  <a:lnTo>
                    <a:pt x="17400" y="136700"/>
                  </a:lnTo>
                  <a:lnTo>
                    <a:pt x="7841" y="92348"/>
                  </a:lnTo>
                  <a:lnTo>
                    <a:pt x="1987" y="46729"/>
                  </a:lnTo>
                  <a:lnTo>
                    <a:pt x="0" y="7"/>
                  </a:lnTo>
                </a:path>
                <a:path w="1083310" h="541654">
                  <a:moveTo>
                    <a:pt x="541489" y="0"/>
                  </a:moveTo>
                  <a:lnTo>
                    <a:pt x="541489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25376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2019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45694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2020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6012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2021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86330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2022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7796" y="6694444"/>
            <a:ext cx="4004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381.000.000</a:t>
            </a:r>
            <a:r>
              <a:rPr sz="1100" b="1" spc="-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r>
              <a:rPr sz="1100" b="1" spc="125" dirty="0">
                <a:solidFill>
                  <a:srgbClr val="0F66B2"/>
                </a:solidFill>
                <a:latin typeface="Roboto"/>
                <a:cs typeface="Roboto"/>
              </a:rPr>
              <a:t> 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418.000.000</a:t>
            </a:r>
            <a:r>
              <a:rPr sz="1100" b="1" spc="-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r>
              <a:rPr sz="1100" b="1" spc="120" dirty="0">
                <a:solidFill>
                  <a:srgbClr val="0F66B2"/>
                </a:solidFill>
                <a:latin typeface="Roboto"/>
                <a:cs typeface="Roboto"/>
              </a:rPr>
              <a:t> 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706.000.000</a:t>
            </a:r>
            <a:r>
              <a:rPr sz="1100" b="1" spc="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r>
              <a:rPr sz="1100" b="1" spc="125" dirty="0">
                <a:solidFill>
                  <a:srgbClr val="0F66B2"/>
                </a:solidFill>
                <a:latin typeface="Roboto"/>
                <a:cs typeface="Roboto"/>
              </a:rPr>
              <a:t> 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916.000.000 </a:t>
            </a:r>
            <a:r>
              <a:rPr sz="1100" b="1" spc="-50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256292" y="1683588"/>
            <a:ext cx="3044825" cy="553720"/>
            <a:chOff x="1256292" y="1683588"/>
            <a:chExt cx="3044825" cy="553720"/>
          </a:xfrm>
        </p:grpSpPr>
        <p:sp>
          <p:nvSpPr>
            <p:cNvPr id="42" name="object 42"/>
            <p:cNvSpPr/>
            <p:nvPr/>
          </p:nvSpPr>
          <p:spPr>
            <a:xfrm>
              <a:off x="1261055" y="1819064"/>
              <a:ext cx="942340" cy="413384"/>
            </a:xfrm>
            <a:custGeom>
              <a:avLst/>
              <a:gdLst/>
              <a:ahLst/>
              <a:cxnLst/>
              <a:rect l="l" t="t" r="r" b="b"/>
              <a:pathLst>
                <a:path w="942339" h="413385">
                  <a:moveTo>
                    <a:pt x="0" y="413092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392328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85439" y="1819055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39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39234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20150" y="1819055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39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29982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61055" y="1819064"/>
              <a:ext cx="942340" cy="413384"/>
            </a:xfrm>
            <a:custGeom>
              <a:avLst/>
              <a:gdLst/>
              <a:ahLst/>
              <a:cxnLst/>
              <a:rect l="l" t="t" r="r" b="b"/>
              <a:pathLst>
                <a:path w="942339" h="413385">
                  <a:moveTo>
                    <a:pt x="0" y="413092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392328"/>
                  </a:lnTo>
                </a:path>
              </a:pathLst>
            </a:custGeom>
            <a:ln w="9525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63917" y="2173331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5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99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5439" y="1819053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39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392341"/>
                  </a:lnTo>
                </a:path>
              </a:pathLst>
            </a:custGeom>
            <a:ln w="9525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88301" y="2173331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99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20150" y="1819053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39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299821"/>
                  </a:lnTo>
                </a:path>
              </a:pathLst>
            </a:custGeom>
            <a:ln w="9525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23012" y="2080818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76260" y="1683588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10" h="220344">
                  <a:moveTo>
                    <a:pt x="511416" y="0"/>
                  </a:moveTo>
                  <a:lnTo>
                    <a:pt x="0" y="0"/>
                  </a:lnTo>
                  <a:lnTo>
                    <a:pt x="0" y="220205"/>
                  </a:lnTo>
                  <a:lnTo>
                    <a:pt x="511416" y="220205"/>
                  </a:lnTo>
                  <a:lnTo>
                    <a:pt x="511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476260" y="1683588"/>
            <a:ext cx="511809" cy="220345"/>
          </a:xfrm>
          <a:prstGeom prst="rect">
            <a:avLst/>
          </a:prstGeom>
          <a:ln w="12700">
            <a:solidFill>
              <a:srgbClr val="555B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1670"/>
              </a:lnSpc>
            </a:pPr>
            <a:r>
              <a:rPr sz="1500" b="1" spc="-25" dirty="0">
                <a:solidFill>
                  <a:srgbClr val="414042"/>
                </a:solidFill>
                <a:latin typeface="Liberation Serif"/>
                <a:cs typeface="Liberation Serif"/>
              </a:rPr>
              <a:t>+9%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00642" y="1683588"/>
            <a:ext cx="511809" cy="220345"/>
          </a:xfrm>
          <a:custGeom>
            <a:avLst/>
            <a:gdLst/>
            <a:ahLst/>
            <a:cxnLst/>
            <a:rect l="l" t="t" r="r" b="b"/>
            <a:pathLst>
              <a:path w="511810" h="220344">
                <a:moveTo>
                  <a:pt x="511416" y="0"/>
                </a:moveTo>
                <a:lnTo>
                  <a:pt x="0" y="0"/>
                </a:lnTo>
                <a:lnTo>
                  <a:pt x="0" y="220205"/>
                </a:lnTo>
                <a:lnTo>
                  <a:pt x="511416" y="220205"/>
                </a:lnTo>
                <a:lnTo>
                  <a:pt x="511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500642" y="1683588"/>
            <a:ext cx="511809" cy="220345"/>
          </a:xfrm>
          <a:prstGeom prst="rect">
            <a:avLst/>
          </a:prstGeom>
          <a:ln w="12700">
            <a:solidFill>
              <a:srgbClr val="555B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</a:pPr>
            <a:r>
              <a:rPr sz="1500" b="1" spc="-15" dirty="0">
                <a:solidFill>
                  <a:srgbClr val="414042"/>
                </a:solidFill>
                <a:latin typeface="Liberation Serif"/>
                <a:cs typeface="Liberation Serif"/>
              </a:rPr>
              <a:t>=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535349" y="1683588"/>
            <a:ext cx="511809" cy="220345"/>
          </a:xfrm>
          <a:custGeom>
            <a:avLst/>
            <a:gdLst/>
            <a:ahLst/>
            <a:cxnLst/>
            <a:rect l="l" t="t" r="r" b="b"/>
            <a:pathLst>
              <a:path w="511810" h="220344">
                <a:moveTo>
                  <a:pt x="511416" y="0"/>
                </a:moveTo>
                <a:lnTo>
                  <a:pt x="0" y="0"/>
                </a:lnTo>
                <a:lnTo>
                  <a:pt x="0" y="220205"/>
                </a:lnTo>
                <a:lnTo>
                  <a:pt x="511416" y="220205"/>
                </a:lnTo>
                <a:lnTo>
                  <a:pt x="511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535349" y="1683588"/>
            <a:ext cx="511809" cy="220345"/>
          </a:xfrm>
          <a:prstGeom prst="rect">
            <a:avLst/>
          </a:prstGeom>
          <a:ln w="12700">
            <a:solidFill>
              <a:srgbClr val="555B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1670"/>
              </a:lnSpc>
            </a:pPr>
            <a:r>
              <a:rPr sz="1500" b="1" spc="-20" dirty="0">
                <a:solidFill>
                  <a:srgbClr val="414042"/>
                </a:solidFill>
                <a:latin typeface="Liberation Serif"/>
                <a:cs typeface="Liberation Serif"/>
              </a:rPr>
              <a:t>+50%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67778" y="2168998"/>
            <a:ext cx="9301480" cy="4443095"/>
            <a:chOff x="567778" y="2168998"/>
            <a:chExt cx="9301480" cy="4443095"/>
          </a:xfrm>
        </p:grpSpPr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080" y="2275186"/>
              <a:ext cx="773353" cy="77334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1092" y="2258274"/>
              <a:ext cx="807161" cy="80716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9008" y="2258274"/>
              <a:ext cx="807161" cy="80716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7643" y="2168998"/>
              <a:ext cx="985723" cy="98572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2541" y="6087041"/>
              <a:ext cx="4488815" cy="0"/>
            </a:xfrm>
            <a:custGeom>
              <a:avLst/>
              <a:gdLst/>
              <a:ahLst/>
              <a:cxnLst/>
              <a:rect l="l" t="t" r="r" b="b"/>
              <a:pathLst>
                <a:path w="4488815">
                  <a:moveTo>
                    <a:pt x="0" y="0"/>
                  </a:moveTo>
                  <a:lnTo>
                    <a:pt x="448837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77558" y="4918089"/>
              <a:ext cx="666750" cy="1169035"/>
            </a:xfrm>
            <a:custGeom>
              <a:avLst/>
              <a:gdLst/>
              <a:ahLst/>
              <a:cxnLst/>
              <a:rect l="l" t="t" r="r" b="b"/>
              <a:pathLst>
                <a:path w="666750" h="1169035">
                  <a:moveTo>
                    <a:pt x="0" y="0"/>
                  </a:moveTo>
                  <a:lnTo>
                    <a:pt x="0" y="1168958"/>
                  </a:lnTo>
                  <a:lnTo>
                    <a:pt x="666737" y="1168958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7558" y="4918089"/>
              <a:ext cx="666750" cy="1169035"/>
            </a:xfrm>
            <a:custGeom>
              <a:avLst/>
              <a:gdLst/>
              <a:ahLst/>
              <a:cxnLst/>
              <a:rect l="l" t="t" r="r" b="b"/>
              <a:pathLst>
                <a:path w="666750" h="1169035">
                  <a:moveTo>
                    <a:pt x="0" y="0"/>
                  </a:moveTo>
                  <a:lnTo>
                    <a:pt x="666737" y="2413"/>
                  </a:lnTo>
                  <a:lnTo>
                    <a:pt x="666737" y="1168958"/>
                  </a:lnTo>
                  <a:lnTo>
                    <a:pt x="0" y="1168958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87030" y="4949332"/>
              <a:ext cx="666750" cy="1137920"/>
            </a:xfrm>
            <a:custGeom>
              <a:avLst/>
              <a:gdLst/>
              <a:ahLst/>
              <a:cxnLst/>
              <a:rect l="l" t="t" r="r" b="b"/>
              <a:pathLst>
                <a:path w="666750" h="1137920">
                  <a:moveTo>
                    <a:pt x="0" y="0"/>
                  </a:moveTo>
                  <a:lnTo>
                    <a:pt x="0" y="1137704"/>
                  </a:lnTo>
                  <a:lnTo>
                    <a:pt x="666737" y="1137704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87030" y="4949332"/>
              <a:ext cx="666750" cy="1137920"/>
            </a:xfrm>
            <a:custGeom>
              <a:avLst/>
              <a:gdLst/>
              <a:ahLst/>
              <a:cxnLst/>
              <a:rect l="l" t="t" r="r" b="b"/>
              <a:pathLst>
                <a:path w="666750" h="1137920">
                  <a:moveTo>
                    <a:pt x="0" y="0"/>
                  </a:moveTo>
                  <a:lnTo>
                    <a:pt x="666737" y="2413"/>
                  </a:lnTo>
                  <a:lnTo>
                    <a:pt x="666737" y="1137704"/>
                  </a:lnTo>
                  <a:lnTo>
                    <a:pt x="0" y="1137704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020534" y="3749136"/>
              <a:ext cx="666750" cy="2338070"/>
            </a:xfrm>
            <a:custGeom>
              <a:avLst/>
              <a:gdLst/>
              <a:ahLst/>
              <a:cxnLst/>
              <a:rect l="l" t="t" r="r" b="b"/>
              <a:pathLst>
                <a:path w="666750" h="2338070">
                  <a:moveTo>
                    <a:pt x="0" y="0"/>
                  </a:moveTo>
                  <a:lnTo>
                    <a:pt x="0" y="2337904"/>
                  </a:lnTo>
                  <a:lnTo>
                    <a:pt x="666737" y="2337904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20534" y="3749136"/>
              <a:ext cx="666750" cy="2338070"/>
            </a:xfrm>
            <a:custGeom>
              <a:avLst/>
              <a:gdLst/>
              <a:ahLst/>
              <a:cxnLst/>
              <a:rect l="l" t="t" r="r" b="b"/>
              <a:pathLst>
                <a:path w="666750" h="2338070">
                  <a:moveTo>
                    <a:pt x="0" y="0"/>
                  </a:moveTo>
                  <a:lnTo>
                    <a:pt x="666737" y="2413"/>
                  </a:lnTo>
                  <a:lnTo>
                    <a:pt x="666737" y="2337904"/>
                  </a:lnTo>
                  <a:lnTo>
                    <a:pt x="0" y="2337904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031304" y="4568609"/>
              <a:ext cx="666750" cy="1518920"/>
            </a:xfrm>
            <a:custGeom>
              <a:avLst/>
              <a:gdLst/>
              <a:ahLst/>
              <a:cxnLst/>
              <a:rect l="l" t="t" r="r" b="b"/>
              <a:pathLst>
                <a:path w="666750" h="1518920">
                  <a:moveTo>
                    <a:pt x="0" y="0"/>
                  </a:moveTo>
                  <a:lnTo>
                    <a:pt x="0" y="1518437"/>
                  </a:lnTo>
                  <a:lnTo>
                    <a:pt x="666737" y="1518437"/>
                  </a:lnTo>
                  <a:lnTo>
                    <a:pt x="666737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031304" y="4568609"/>
              <a:ext cx="666750" cy="1518920"/>
            </a:xfrm>
            <a:custGeom>
              <a:avLst/>
              <a:gdLst/>
              <a:ahLst/>
              <a:cxnLst/>
              <a:rect l="l" t="t" r="r" b="b"/>
              <a:pathLst>
                <a:path w="666750" h="1518920">
                  <a:moveTo>
                    <a:pt x="0" y="0"/>
                  </a:moveTo>
                  <a:lnTo>
                    <a:pt x="666737" y="2413"/>
                  </a:lnTo>
                  <a:lnTo>
                    <a:pt x="666737" y="1518437"/>
                  </a:lnTo>
                  <a:lnTo>
                    <a:pt x="0" y="151843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68342" y="6087034"/>
              <a:ext cx="685165" cy="342900"/>
            </a:xfrm>
            <a:custGeom>
              <a:avLst/>
              <a:gdLst/>
              <a:ahLst/>
              <a:cxnLst/>
              <a:rect l="l" t="t" r="r" b="b"/>
              <a:pathLst>
                <a:path w="685165" h="342900">
                  <a:moveTo>
                    <a:pt x="0" y="0"/>
                  </a:moveTo>
                  <a:lnTo>
                    <a:pt x="3126" y="46494"/>
                  </a:lnTo>
                  <a:lnTo>
                    <a:pt x="12236" y="91080"/>
                  </a:lnTo>
                  <a:lnTo>
                    <a:pt x="26921" y="133356"/>
                  </a:lnTo>
                  <a:lnTo>
                    <a:pt x="46771" y="172916"/>
                  </a:lnTo>
                  <a:lnTo>
                    <a:pt x="71380" y="209350"/>
                  </a:lnTo>
                  <a:lnTo>
                    <a:pt x="100339" y="242250"/>
                  </a:lnTo>
                  <a:lnTo>
                    <a:pt x="133239" y="271209"/>
                  </a:lnTo>
                  <a:lnTo>
                    <a:pt x="169673" y="295817"/>
                  </a:lnTo>
                  <a:lnTo>
                    <a:pt x="209232" y="315668"/>
                  </a:lnTo>
                  <a:lnTo>
                    <a:pt x="251509" y="330352"/>
                  </a:lnTo>
                  <a:lnTo>
                    <a:pt x="296095" y="339462"/>
                  </a:lnTo>
                  <a:lnTo>
                    <a:pt x="342581" y="342590"/>
                  </a:lnTo>
                  <a:lnTo>
                    <a:pt x="389068" y="339462"/>
                  </a:lnTo>
                  <a:lnTo>
                    <a:pt x="433654" y="330352"/>
                  </a:lnTo>
                  <a:lnTo>
                    <a:pt x="475931" y="315668"/>
                  </a:lnTo>
                  <a:lnTo>
                    <a:pt x="515490" y="295817"/>
                  </a:lnTo>
                  <a:lnTo>
                    <a:pt x="551924" y="271209"/>
                  </a:lnTo>
                  <a:lnTo>
                    <a:pt x="584824" y="242250"/>
                  </a:lnTo>
                  <a:lnTo>
                    <a:pt x="613783" y="209350"/>
                  </a:lnTo>
                  <a:lnTo>
                    <a:pt x="638392" y="172916"/>
                  </a:lnTo>
                  <a:lnTo>
                    <a:pt x="658242" y="133356"/>
                  </a:lnTo>
                  <a:lnTo>
                    <a:pt x="672927" y="91080"/>
                  </a:lnTo>
                  <a:lnTo>
                    <a:pt x="682037" y="46494"/>
                  </a:lnTo>
                  <a:lnTo>
                    <a:pt x="685164" y="7"/>
                  </a:lnTo>
                  <a:lnTo>
                    <a:pt x="0" y="0"/>
                  </a:lnTo>
                  <a:close/>
                </a:path>
                <a:path w="685165" h="342900">
                  <a:moveTo>
                    <a:pt x="342581" y="3"/>
                  </a:moveTo>
                  <a:lnTo>
                    <a:pt x="685164" y="7"/>
                  </a:lnTo>
                  <a:lnTo>
                    <a:pt x="342581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68342" y="6087034"/>
              <a:ext cx="685165" cy="342900"/>
            </a:xfrm>
            <a:custGeom>
              <a:avLst/>
              <a:gdLst/>
              <a:ahLst/>
              <a:cxnLst/>
              <a:rect l="l" t="t" r="r" b="b"/>
              <a:pathLst>
                <a:path w="685165" h="342900">
                  <a:moveTo>
                    <a:pt x="342582" y="7"/>
                  </a:moveTo>
                  <a:lnTo>
                    <a:pt x="342582" y="0"/>
                  </a:lnTo>
                </a:path>
                <a:path w="685165" h="342900">
                  <a:moveTo>
                    <a:pt x="685164" y="0"/>
                  </a:moveTo>
                  <a:lnTo>
                    <a:pt x="682037" y="46494"/>
                  </a:lnTo>
                  <a:lnTo>
                    <a:pt x="672927" y="91080"/>
                  </a:lnTo>
                  <a:lnTo>
                    <a:pt x="658243" y="133356"/>
                  </a:lnTo>
                  <a:lnTo>
                    <a:pt x="638392" y="172916"/>
                  </a:lnTo>
                  <a:lnTo>
                    <a:pt x="613784" y="209350"/>
                  </a:lnTo>
                  <a:lnTo>
                    <a:pt x="584825" y="242250"/>
                  </a:lnTo>
                  <a:lnTo>
                    <a:pt x="551925" y="271209"/>
                  </a:lnTo>
                  <a:lnTo>
                    <a:pt x="515491" y="295817"/>
                  </a:lnTo>
                  <a:lnTo>
                    <a:pt x="475931" y="315668"/>
                  </a:lnTo>
                  <a:lnTo>
                    <a:pt x="433655" y="330352"/>
                  </a:lnTo>
                  <a:lnTo>
                    <a:pt x="389069" y="339462"/>
                  </a:lnTo>
                  <a:lnTo>
                    <a:pt x="342582" y="342590"/>
                  </a:lnTo>
                  <a:lnTo>
                    <a:pt x="296095" y="339462"/>
                  </a:lnTo>
                  <a:lnTo>
                    <a:pt x="251509" y="330352"/>
                  </a:lnTo>
                  <a:lnTo>
                    <a:pt x="209233" y="315668"/>
                  </a:lnTo>
                  <a:lnTo>
                    <a:pt x="169673" y="295817"/>
                  </a:lnTo>
                  <a:lnTo>
                    <a:pt x="133239" y="271209"/>
                  </a:lnTo>
                  <a:lnTo>
                    <a:pt x="100339" y="242250"/>
                  </a:lnTo>
                  <a:lnTo>
                    <a:pt x="71380" y="209350"/>
                  </a:lnTo>
                  <a:lnTo>
                    <a:pt x="46772" y="172916"/>
                  </a:lnTo>
                  <a:lnTo>
                    <a:pt x="26921" y="133356"/>
                  </a:lnTo>
                  <a:lnTo>
                    <a:pt x="12237" y="91080"/>
                  </a:lnTo>
                  <a:lnTo>
                    <a:pt x="3127" y="46494"/>
                  </a:lnTo>
                  <a:lnTo>
                    <a:pt x="0" y="7"/>
                  </a:lnTo>
                </a:path>
                <a:path w="685165" h="342900">
                  <a:moveTo>
                    <a:pt x="342582" y="0"/>
                  </a:moveTo>
                  <a:lnTo>
                    <a:pt x="342582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77050" y="6087034"/>
              <a:ext cx="687070" cy="343535"/>
            </a:xfrm>
            <a:custGeom>
              <a:avLst/>
              <a:gdLst/>
              <a:ahLst/>
              <a:cxnLst/>
              <a:rect l="l" t="t" r="r" b="b"/>
              <a:pathLst>
                <a:path w="687070" h="343535">
                  <a:moveTo>
                    <a:pt x="0" y="0"/>
                  </a:moveTo>
                  <a:lnTo>
                    <a:pt x="3133" y="46597"/>
                  </a:lnTo>
                  <a:lnTo>
                    <a:pt x="12264" y="91282"/>
                  </a:lnTo>
                  <a:lnTo>
                    <a:pt x="26981" y="133652"/>
                  </a:lnTo>
                  <a:lnTo>
                    <a:pt x="46876" y="173300"/>
                  </a:lnTo>
                  <a:lnTo>
                    <a:pt x="71539" y="209815"/>
                  </a:lnTo>
                  <a:lnTo>
                    <a:pt x="100562" y="242788"/>
                  </a:lnTo>
                  <a:lnTo>
                    <a:pt x="133536" y="271811"/>
                  </a:lnTo>
                  <a:lnTo>
                    <a:pt x="170051" y="296475"/>
                  </a:lnTo>
                  <a:lnTo>
                    <a:pt x="209698" y="316370"/>
                  </a:lnTo>
                  <a:lnTo>
                    <a:pt x="252069" y="331087"/>
                  </a:lnTo>
                  <a:lnTo>
                    <a:pt x="296754" y="340217"/>
                  </a:lnTo>
                  <a:lnTo>
                    <a:pt x="343343" y="343352"/>
                  </a:lnTo>
                  <a:lnTo>
                    <a:pt x="389933" y="340217"/>
                  </a:lnTo>
                  <a:lnTo>
                    <a:pt x="434618" y="331087"/>
                  </a:lnTo>
                  <a:lnTo>
                    <a:pt x="476989" y="316370"/>
                  </a:lnTo>
                  <a:lnTo>
                    <a:pt x="516636" y="296475"/>
                  </a:lnTo>
                  <a:lnTo>
                    <a:pt x="553151" y="271811"/>
                  </a:lnTo>
                  <a:lnTo>
                    <a:pt x="586125" y="242788"/>
                  </a:lnTo>
                  <a:lnTo>
                    <a:pt x="615148" y="209815"/>
                  </a:lnTo>
                  <a:lnTo>
                    <a:pt x="639811" y="173300"/>
                  </a:lnTo>
                  <a:lnTo>
                    <a:pt x="659706" y="133652"/>
                  </a:lnTo>
                  <a:lnTo>
                    <a:pt x="674423" y="91282"/>
                  </a:lnTo>
                  <a:lnTo>
                    <a:pt x="683554" y="46597"/>
                  </a:lnTo>
                  <a:lnTo>
                    <a:pt x="686688" y="7"/>
                  </a:lnTo>
                  <a:lnTo>
                    <a:pt x="0" y="0"/>
                  </a:lnTo>
                  <a:close/>
                </a:path>
                <a:path w="687070" h="343535">
                  <a:moveTo>
                    <a:pt x="343343" y="3"/>
                  </a:moveTo>
                  <a:lnTo>
                    <a:pt x="686688" y="7"/>
                  </a:lnTo>
                  <a:lnTo>
                    <a:pt x="343343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77049" y="6087034"/>
              <a:ext cx="687070" cy="343535"/>
            </a:xfrm>
            <a:custGeom>
              <a:avLst/>
              <a:gdLst/>
              <a:ahLst/>
              <a:cxnLst/>
              <a:rect l="l" t="t" r="r" b="b"/>
              <a:pathLst>
                <a:path w="687070" h="343535">
                  <a:moveTo>
                    <a:pt x="343344" y="7"/>
                  </a:moveTo>
                  <a:lnTo>
                    <a:pt x="343344" y="0"/>
                  </a:lnTo>
                </a:path>
                <a:path w="687070" h="343535">
                  <a:moveTo>
                    <a:pt x="686688" y="0"/>
                  </a:moveTo>
                  <a:lnTo>
                    <a:pt x="683554" y="46597"/>
                  </a:lnTo>
                  <a:lnTo>
                    <a:pt x="674424" y="91282"/>
                  </a:lnTo>
                  <a:lnTo>
                    <a:pt x="659707" y="133652"/>
                  </a:lnTo>
                  <a:lnTo>
                    <a:pt x="639812" y="173300"/>
                  </a:lnTo>
                  <a:lnTo>
                    <a:pt x="615148" y="209815"/>
                  </a:lnTo>
                  <a:lnTo>
                    <a:pt x="586125" y="242788"/>
                  </a:lnTo>
                  <a:lnTo>
                    <a:pt x="553151" y="271811"/>
                  </a:lnTo>
                  <a:lnTo>
                    <a:pt x="516636" y="296475"/>
                  </a:lnTo>
                  <a:lnTo>
                    <a:pt x="476989" y="316370"/>
                  </a:lnTo>
                  <a:lnTo>
                    <a:pt x="434618" y="331087"/>
                  </a:lnTo>
                  <a:lnTo>
                    <a:pt x="389934" y="340217"/>
                  </a:lnTo>
                  <a:lnTo>
                    <a:pt x="343344" y="343352"/>
                  </a:lnTo>
                  <a:lnTo>
                    <a:pt x="296754" y="340217"/>
                  </a:lnTo>
                  <a:lnTo>
                    <a:pt x="252070" y="331087"/>
                  </a:lnTo>
                  <a:lnTo>
                    <a:pt x="209699" y="316370"/>
                  </a:lnTo>
                  <a:lnTo>
                    <a:pt x="170052" y="296475"/>
                  </a:lnTo>
                  <a:lnTo>
                    <a:pt x="133537" y="271811"/>
                  </a:lnTo>
                  <a:lnTo>
                    <a:pt x="100563" y="242788"/>
                  </a:lnTo>
                  <a:lnTo>
                    <a:pt x="71540" y="209815"/>
                  </a:lnTo>
                  <a:lnTo>
                    <a:pt x="46876" y="173300"/>
                  </a:lnTo>
                  <a:lnTo>
                    <a:pt x="26981" y="133652"/>
                  </a:lnTo>
                  <a:lnTo>
                    <a:pt x="12264" y="91282"/>
                  </a:lnTo>
                  <a:lnTo>
                    <a:pt x="3134" y="46597"/>
                  </a:lnTo>
                  <a:lnTo>
                    <a:pt x="0" y="7"/>
                  </a:lnTo>
                </a:path>
                <a:path w="687070" h="343535">
                  <a:moveTo>
                    <a:pt x="343344" y="0"/>
                  </a:moveTo>
                  <a:lnTo>
                    <a:pt x="343344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79664" y="6087034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0" y="0"/>
                  </a:moveTo>
                  <a:lnTo>
                    <a:pt x="2411" y="47764"/>
                  </a:lnTo>
                  <a:lnTo>
                    <a:pt x="9489" y="94141"/>
                  </a:lnTo>
                  <a:lnTo>
                    <a:pt x="20999" y="138904"/>
                  </a:lnTo>
                  <a:lnTo>
                    <a:pt x="36706" y="181818"/>
                  </a:lnTo>
                  <a:lnTo>
                    <a:pt x="56376" y="222649"/>
                  </a:lnTo>
                  <a:lnTo>
                    <a:pt x="79773" y="261161"/>
                  </a:lnTo>
                  <a:lnTo>
                    <a:pt x="106662" y="297119"/>
                  </a:lnTo>
                  <a:lnTo>
                    <a:pt x="136810" y="330290"/>
                  </a:lnTo>
                  <a:lnTo>
                    <a:pt x="169980" y="360437"/>
                  </a:lnTo>
                  <a:lnTo>
                    <a:pt x="205939" y="387327"/>
                  </a:lnTo>
                  <a:lnTo>
                    <a:pt x="244451" y="410724"/>
                  </a:lnTo>
                  <a:lnTo>
                    <a:pt x="285281" y="430393"/>
                  </a:lnTo>
                  <a:lnTo>
                    <a:pt x="328195" y="446100"/>
                  </a:lnTo>
                  <a:lnTo>
                    <a:pt x="372959" y="457610"/>
                  </a:lnTo>
                  <a:lnTo>
                    <a:pt x="419336" y="464689"/>
                  </a:lnTo>
                  <a:lnTo>
                    <a:pt x="467092" y="467100"/>
                  </a:lnTo>
                  <a:lnTo>
                    <a:pt x="514849" y="464689"/>
                  </a:lnTo>
                  <a:lnTo>
                    <a:pt x="561226" y="457610"/>
                  </a:lnTo>
                  <a:lnTo>
                    <a:pt x="605989" y="446100"/>
                  </a:lnTo>
                  <a:lnTo>
                    <a:pt x="648904" y="430393"/>
                  </a:lnTo>
                  <a:lnTo>
                    <a:pt x="689734" y="410724"/>
                  </a:lnTo>
                  <a:lnTo>
                    <a:pt x="728246" y="387327"/>
                  </a:lnTo>
                  <a:lnTo>
                    <a:pt x="764205" y="360437"/>
                  </a:lnTo>
                  <a:lnTo>
                    <a:pt x="797375" y="330290"/>
                  </a:lnTo>
                  <a:lnTo>
                    <a:pt x="827522" y="297119"/>
                  </a:lnTo>
                  <a:lnTo>
                    <a:pt x="854412" y="261161"/>
                  </a:lnTo>
                  <a:lnTo>
                    <a:pt x="877809" y="222649"/>
                  </a:lnTo>
                  <a:lnTo>
                    <a:pt x="897478" y="181818"/>
                  </a:lnTo>
                  <a:lnTo>
                    <a:pt x="913186" y="138904"/>
                  </a:lnTo>
                  <a:lnTo>
                    <a:pt x="924696" y="94141"/>
                  </a:lnTo>
                  <a:lnTo>
                    <a:pt x="931774" y="47764"/>
                  </a:lnTo>
                  <a:lnTo>
                    <a:pt x="934186" y="7"/>
                  </a:lnTo>
                  <a:lnTo>
                    <a:pt x="0" y="0"/>
                  </a:lnTo>
                  <a:close/>
                </a:path>
                <a:path w="934720" h="467359">
                  <a:moveTo>
                    <a:pt x="467092" y="3"/>
                  </a:moveTo>
                  <a:lnTo>
                    <a:pt x="934186" y="7"/>
                  </a:lnTo>
                  <a:lnTo>
                    <a:pt x="467092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879664" y="6087034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093" y="7"/>
                  </a:moveTo>
                  <a:lnTo>
                    <a:pt x="467093" y="0"/>
                  </a:lnTo>
                </a:path>
                <a:path w="934720" h="467359">
                  <a:moveTo>
                    <a:pt x="934186" y="0"/>
                  </a:moveTo>
                  <a:lnTo>
                    <a:pt x="931774" y="47764"/>
                  </a:lnTo>
                  <a:lnTo>
                    <a:pt x="924696" y="94141"/>
                  </a:lnTo>
                  <a:lnTo>
                    <a:pt x="913186" y="138904"/>
                  </a:lnTo>
                  <a:lnTo>
                    <a:pt x="897479" y="181818"/>
                  </a:lnTo>
                  <a:lnTo>
                    <a:pt x="877809" y="222649"/>
                  </a:lnTo>
                  <a:lnTo>
                    <a:pt x="854412" y="261161"/>
                  </a:lnTo>
                  <a:lnTo>
                    <a:pt x="827523" y="297119"/>
                  </a:lnTo>
                  <a:lnTo>
                    <a:pt x="797375" y="330290"/>
                  </a:lnTo>
                  <a:lnTo>
                    <a:pt x="764205" y="360437"/>
                  </a:lnTo>
                  <a:lnTo>
                    <a:pt x="728246" y="387327"/>
                  </a:lnTo>
                  <a:lnTo>
                    <a:pt x="689734" y="410724"/>
                  </a:lnTo>
                  <a:lnTo>
                    <a:pt x="648904" y="430393"/>
                  </a:lnTo>
                  <a:lnTo>
                    <a:pt x="605990" y="446100"/>
                  </a:lnTo>
                  <a:lnTo>
                    <a:pt x="561227" y="457610"/>
                  </a:lnTo>
                  <a:lnTo>
                    <a:pt x="514849" y="464689"/>
                  </a:lnTo>
                  <a:lnTo>
                    <a:pt x="467093" y="467100"/>
                  </a:lnTo>
                  <a:lnTo>
                    <a:pt x="419336" y="464689"/>
                  </a:lnTo>
                  <a:lnTo>
                    <a:pt x="372959" y="457610"/>
                  </a:lnTo>
                  <a:lnTo>
                    <a:pt x="328196" y="446100"/>
                  </a:lnTo>
                  <a:lnTo>
                    <a:pt x="285282" y="430393"/>
                  </a:lnTo>
                  <a:lnTo>
                    <a:pt x="244451" y="410724"/>
                  </a:lnTo>
                  <a:lnTo>
                    <a:pt x="205939" y="387327"/>
                  </a:lnTo>
                  <a:lnTo>
                    <a:pt x="169981" y="360437"/>
                  </a:lnTo>
                  <a:lnTo>
                    <a:pt x="136810" y="330290"/>
                  </a:lnTo>
                  <a:lnTo>
                    <a:pt x="106663" y="297119"/>
                  </a:lnTo>
                  <a:lnTo>
                    <a:pt x="79773" y="261161"/>
                  </a:lnTo>
                  <a:lnTo>
                    <a:pt x="56376" y="222649"/>
                  </a:lnTo>
                  <a:lnTo>
                    <a:pt x="36707" y="181818"/>
                  </a:lnTo>
                  <a:lnTo>
                    <a:pt x="21000" y="138904"/>
                  </a:lnTo>
                  <a:lnTo>
                    <a:pt x="9489" y="94141"/>
                  </a:lnTo>
                  <a:lnTo>
                    <a:pt x="2411" y="47764"/>
                  </a:lnTo>
                  <a:lnTo>
                    <a:pt x="0" y="7"/>
                  </a:lnTo>
                </a:path>
                <a:path w="934720" h="467359">
                  <a:moveTo>
                    <a:pt x="467093" y="0"/>
                  </a:moveTo>
                  <a:lnTo>
                    <a:pt x="467093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822700" y="6087034"/>
              <a:ext cx="1043305" cy="521970"/>
            </a:xfrm>
            <a:custGeom>
              <a:avLst/>
              <a:gdLst/>
              <a:ahLst/>
              <a:cxnLst/>
              <a:rect l="l" t="t" r="r" b="b"/>
              <a:pathLst>
                <a:path w="1043304" h="521970">
                  <a:moveTo>
                    <a:pt x="0" y="0"/>
                  </a:moveTo>
                  <a:lnTo>
                    <a:pt x="2130" y="47475"/>
                  </a:lnTo>
                  <a:lnTo>
                    <a:pt x="8401" y="93750"/>
                  </a:lnTo>
                  <a:lnTo>
                    <a:pt x="18628" y="138647"/>
                  </a:lnTo>
                  <a:lnTo>
                    <a:pt x="32626" y="181981"/>
                  </a:lnTo>
                  <a:lnTo>
                    <a:pt x="50212" y="223570"/>
                  </a:lnTo>
                  <a:lnTo>
                    <a:pt x="71201" y="263228"/>
                  </a:lnTo>
                  <a:lnTo>
                    <a:pt x="95410" y="300771"/>
                  </a:lnTo>
                  <a:lnTo>
                    <a:pt x="122654" y="336016"/>
                  </a:lnTo>
                  <a:lnTo>
                    <a:pt x="152748" y="368779"/>
                  </a:lnTo>
                  <a:lnTo>
                    <a:pt x="185510" y="398874"/>
                  </a:lnTo>
                  <a:lnTo>
                    <a:pt x="220755" y="426118"/>
                  </a:lnTo>
                  <a:lnTo>
                    <a:pt x="258298" y="450327"/>
                  </a:lnTo>
                  <a:lnTo>
                    <a:pt x="297957" y="471317"/>
                  </a:lnTo>
                  <a:lnTo>
                    <a:pt x="339545" y="488904"/>
                  </a:lnTo>
                  <a:lnTo>
                    <a:pt x="382881" y="502903"/>
                  </a:lnTo>
                  <a:lnTo>
                    <a:pt x="427778" y="513130"/>
                  </a:lnTo>
                  <a:lnTo>
                    <a:pt x="474054" y="519401"/>
                  </a:lnTo>
                  <a:lnTo>
                    <a:pt x="521525" y="521533"/>
                  </a:lnTo>
                  <a:lnTo>
                    <a:pt x="568993" y="519401"/>
                  </a:lnTo>
                  <a:lnTo>
                    <a:pt x="615268" y="513130"/>
                  </a:lnTo>
                  <a:lnTo>
                    <a:pt x="660164" y="502903"/>
                  </a:lnTo>
                  <a:lnTo>
                    <a:pt x="703499" y="488904"/>
                  </a:lnTo>
                  <a:lnTo>
                    <a:pt x="745087" y="471317"/>
                  </a:lnTo>
                  <a:lnTo>
                    <a:pt x="784745" y="450327"/>
                  </a:lnTo>
                  <a:lnTo>
                    <a:pt x="822289" y="426118"/>
                  </a:lnTo>
                  <a:lnTo>
                    <a:pt x="857534" y="398874"/>
                  </a:lnTo>
                  <a:lnTo>
                    <a:pt x="890296" y="368779"/>
                  </a:lnTo>
                  <a:lnTo>
                    <a:pt x="920392" y="336016"/>
                  </a:lnTo>
                  <a:lnTo>
                    <a:pt x="947636" y="300771"/>
                  </a:lnTo>
                  <a:lnTo>
                    <a:pt x="971845" y="263228"/>
                  </a:lnTo>
                  <a:lnTo>
                    <a:pt x="992835" y="223570"/>
                  </a:lnTo>
                  <a:lnTo>
                    <a:pt x="1010421" y="181981"/>
                  </a:lnTo>
                  <a:lnTo>
                    <a:pt x="1024420" y="138647"/>
                  </a:lnTo>
                  <a:lnTo>
                    <a:pt x="1034647" y="93750"/>
                  </a:lnTo>
                  <a:lnTo>
                    <a:pt x="1040919" y="47475"/>
                  </a:lnTo>
                  <a:lnTo>
                    <a:pt x="1043050" y="7"/>
                  </a:lnTo>
                  <a:lnTo>
                    <a:pt x="0" y="0"/>
                  </a:lnTo>
                  <a:close/>
                </a:path>
                <a:path w="1043304" h="521970">
                  <a:moveTo>
                    <a:pt x="521525" y="3"/>
                  </a:moveTo>
                  <a:lnTo>
                    <a:pt x="1043050" y="7"/>
                  </a:lnTo>
                  <a:lnTo>
                    <a:pt x="521525" y="3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822699" y="6087034"/>
              <a:ext cx="1043305" cy="521970"/>
            </a:xfrm>
            <a:custGeom>
              <a:avLst/>
              <a:gdLst/>
              <a:ahLst/>
              <a:cxnLst/>
              <a:rect l="l" t="t" r="r" b="b"/>
              <a:pathLst>
                <a:path w="1043304" h="521970">
                  <a:moveTo>
                    <a:pt x="521525" y="7"/>
                  </a:moveTo>
                  <a:lnTo>
                    <a:pt x="521525" y="0"/>
                  </a:lnTo>
                </a:path>
                <a:path w="1043304" h="521970">
                  <a:moveTo>
                    <a:pt x="1043050" y="0"/>
                  </a:moveTo>
                  <a:lnTo>
                    <a:pt x="1040919" y="47475"/>
                  </a:lnTo>
                  <a:lnTo>
                    <a:pt x="1034648" y="93750"/>
                  </a:lnTo>
                  <a:lnTo>
                    <a:pt x="1024421" y="138647"/>
                  </a:lnTo>
                  <a:lnTo>
                    <a:pt x="1010422" y="181981"/>
                  </a:lnTo>
                  <a:lnTo>
                    <a:pt x="992835" y="223570"/>
                  </a:lnTo>
                  <a:lnTo>
                    <a:pt x="971845" y="263228"/>
                  </a:lnTo>
                  <a:lnTo>
                    <a:pt x="947636" y="300771"/>
                  </a:lnTo>
                  <a:lnTo>
                    <a:pt x="920392" y="336016"/>
                  </a:lnTo>
                  <a:lnTo>
                    <a:pt x="890296" y="368779"/>
                  </a:lnTo>
                  <a:lnTo>
                    <a:pt x="857534" y="398874"/>
                  </a:lnTo>
                  <a:lnTo>
                    <a:pt x="822289" y="426118"/>
                  </a:lnTo>
                  <a:lnTo>
                    <a:pt x="784746" y="450327"/>
                  </a:lnTo>
                  <a:lnTo>
                    <a:pt x="745088" y="471317"/>
                  </a:lnTo>
                  <a:lnTo>
                    <a:pt x="703499" y="488904"/>
                  </a:lnTo>
                  <a:lnTo>
                    <a:pt x="660165" y="502903"/>
                  </a:lnTo>
                  <a:lnTo>
                    <a:pt x="615268" y="513130"/>
                  </a:lnTo>
                  <a:lnTo>
                    <a:pt x="568993" y="519401"/>
                  </a:lnTo>
                  <a:lnTo>
                    <a:pt x="521525" y="521533"/>
                  </a:lnTo>
                  <a:lnTo>
                    <a:pt x="474055" y="519401"/>
                  </a:lnTo>
                  <a:lnTo>
                    <a:pt x="427779" y="513130"/>
                  </a:lnTo>
                  <a:lnTo>
                    <a:pt x="382881" y="502903"/>
                  </a:lnTo>
                  <a:lnTo>
                    <a:pt x="339546" y="488904"/>
                  </a:lnTo>
                  <a:lnTo>
                    <a:pt x="297957" y="471317"/>
                  </a:lnTo>
                  <a:lnTo>
                    <a:pt x="258299" y="450327"/>
                  </a:lnTo>
                  <a:lnTo>
                    <a:pt x="220755" y="426118"/>
                  </a:lnTo>
                  <a:lnTo>
                    <a:pt x="185511" y="398874"/>
                  </a:lnTo>
                  <a:lnTo>
                    <a:pt x="152749" y="368779"/>
                  </a:lnTo>
                  <a:lnTo>
                    <a:pt x="122654" y="336016"/>
                  </a:lnTo>
                  <a:lnTo>
                    <a:pt x="95410" y="300771"/>
                  </a:lnTo>
                  <a:lnTo>
                    <a:pt x="71202" y="263228"/>
                  </a:lnTo>
                  <a:lnTo>
                    <a:pt x="50213" y="223570"/>
                  </a:lnTo>
                  <a:lnTo>
                    <a:pt x="32627" y="181981"/>
                  </a:lnTo>
                  <a:lnTo>
                    <a:pt x="18629" y="138647"/>
                  </a:lnTo>
                  <a:lnTo>
                    <a:pt x="8402" y="93750"/>
                  </a:lnTo>
                  <a:lnTo>
                    <a:pt x="2131" y="47475"/>
                  </a:lnTo>
                  <a:lnTo>
                    <a:pt x="0" y="7"/>
                  </a:lnTo>
                </a:path>
                <a:path w="1043304" h="521970">
                  <a:moveTo>
                    <a:pt x="521525" y="0"/>
                  </a:moveTo>
                  <a:lnTo>
                    <a:pt x="521525" y="7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099547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2019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19865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2020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40182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2021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160501" y="6107850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2022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52045" y="6694444"/>
            <a:ext cx="8636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71.520.000 </a:t>
            </a:r>
            <a:r>
              <a:rPr sz="1100" b="1" spc="-50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72414" y="6694444"/>
            <a:ext cx="8636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71.835.000 </a:t>
            </a:r>
            <a:r>
              <a:rPr sz="1100" b="1" spc="-50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52689" y="6694444"/>
            <a:ext cx="1964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132.950.000</a:t>
            </a:r>
            <a:r>
              <a:rPr sz="1100" b="1" spc="-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r>
              <a:rPr sz="1100" b="1" spc="120" dirty="0">
                <a:solidFill>
                  <a:srgbClr val="0F66B2"/>
                </a:solidFill>
                <a:latin typeface="Roboto"/>
                <a:cs typeface="Roboto"/>
              </a:rPr>
              <a:t>  </a:t>
            </a:r>
            <a:r>
              <a:rPr sz="1100" b="1" dirty="0">
                <a:solidFill>
                  <a:srgbClr val="0F66B2"/>
                </a:solidFill>
                <a:latin typeface="Roboto"/>
                <a:cs typeface="Roboto"/>
              </a:rPr>
              <a:t>165.744.000 </a:t>
            </a:r>
            <a:r>
              <a:rPr sz="1100" b="1" spc="-50" dirty="0">
                <a:solidFill>
                  <a:srgbClr val="0F66B2"/>
                </a:solidFill>
                <a:latin typeface="Roboto"/>
                <a:cs typeface="Roboto"/>
              </a:rPr>
              <a:t>€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330460" y="1683588"/>
            <a:ext cx="3044825" cy="553720"/>
            <a:chOff x="6330460" y="1683588"/>
            <a:chExt cx="3044825" cy="553720"/>
          </a:xfrm>
        </p:grpSpPr>
        <p:sp>
          <p:nvSpPr>
            <p:cNvPr id="87" name="object 87"/>
            <p:cNvSpPr/>
            <p:nvPr/>
          </p:nvSpPr>
          <p:spPr>
            <a:xfrm>
              <a:off x="6335223" y="1819064"/>
              <a:ext cx="942340" cy="413384"/>
            </a:xfrm>
            <a:custGeom>
              <a:avLst/>
              <a:gdLst/>
              <a:ahLst/>
              <a:cxnLst/>
              <a:rect l="l" t="t" r="r" b="b"/>
              <a:pathLst>
                <a:path w="942340" h="413385">
                  <a:moveTo>
                    <a:pt x="0" y="413092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392328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359606" y="1819055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40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39234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94318" y="1819055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40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299821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35223" y="1819064"/>
              <a:ext cx="942340" cy="413384"/>
            </a:xfrm>
            <a:custGeom>
              <a:avLst/>
              <a:gdLst/>
              <a:ahLst/>
              <a:cxnLst/>
              <a:rect l="l" t="t" r="r" b="b"/>
              <a:pathLst>
                <a:path w="942340" h="413385">
                  <a:moveTo>
                    <a:pt x="0" y="413092"/>
                  </a:moveTo>
                  <a:lnTo>
                    <a:pt x="0" y="179997"/>
                  </a:lnTo>
                  <a:lnTo>
                    <a:pt x="6430" y="132144"/>
                  </a:lnTo>
                  <a:lnTo>
                    <a:pt x="24576" y="89146"/>
                  </a:lnTo>
                  <a:lnTo>
                    <a:pt x="52722" y="52717"/>
                  </a:lnTo>
                  <a:lnTo>
                    <a:pt x="89152" y="24573"/>
                  </a:lnTo>
                  <a:lnTo>
                    <a:pt x="132149" y="6429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29"/>
                  </a:lnTo>
                  <a:lnTo>
                    <a:pt x="852667" y="24573"/>
                  </a:lnTo>
                  <a:lnTo>
                    <a:pt x="889096" y="52717"/>
                  </a:lnTo>
                  <a:lnTo>
                    <a:pt x="917242" y="89146"/>
                  </a:lnTo>
                  <a:lnTo>
                    <a:pt x="935389" y="132144"/>
                  </a:lnTo>
                  <a:lnTo>
                    <a:pt x="941819" y="179997"/>
                  </a:lnTo>
                  <a:lnTo>
                    <a:pt x="941819" y="392328"/>
                  </a:lnTo>
                </a:path>
              </a:pathLst>
            </a:custGeom>
            <a:ln w="9525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238085" y="2173331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99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359606" y="1819053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40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392341"/>
                  </a:lnTo>
                </a:path>
              </a:pathLst>
            </a:custGeom>
            <a:ln w="9525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62468" y="2173331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99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94318" y="1819053"/>
              <a:ext cx="942340" cy="392430"/>
            </a:xfrm>
            <a:custGeom>
              <a:avLst/>
              <a:gdLst/>
              <a:ahLst/>
              <a:cxnLst/>
              <a:rect l="l" t="t" r="r" b="b"/>
              <a:pathLst>
                <a:path w="942340" h="392430">
                  <a:moveTo>
                    <a:pt x="0" y="392341"/>
                  </a:moveTo>
                  <a:lnTo>
                    <a:pt x="0" y="180009"/>
                  </a:lnTo>
                  <a:lnTo>
                    <a:pt x="6430" y="132156"/>
                  </a:lnTo>
                  <a:lnTo>
                    <a:pt x="24576" y="89155"/>
                  </a:lnTo>
                  <a:lnTo>
                    <a:pt x="52722" y="52724"/>
                  </a:lnTo>
                  <a:lnTo>
                    <a:pt x="89152" y="24576"/>
                  </a:lnTo>
                  <a:lnTo>
                    <a:pt x="132149" y="6430"/>
                  </a:lnTo>
                  <a:lnTo>
                    <a:pt x="179997" y="0"/>
                  </a:lnTo>
                  <a:lnTo>
                    <a:pt x="761822" y="0"/>
                  </a:lnTo>
                  <a:lnTo>
                    <a:pt x="809670" y="6430"/>
                  </a:lnTo>
                  <a:lnTo>
                    <a:pt x="852667" y="24576"/>
                  </a:lnTo>
                  <a:lnTo>
                    <a:pt x="889096" y="52724"/>
                  </a:lnTo>
                  <a:lnTo>
                    <a:pt x="917242" y="89155"/>
                  </a:lnTo>
                  <a:lnTo>
                    <a:pt x="935389" y="132156"/>
                  </a:lnTo>
                  <a:lnTo>
                    <a:pt x="941819" y="180009"/>
                  </a:lnTo>
                  <a:lnTo>
                    <a:pt x="941819" y="299821"/>
                  </a:lnTo>
                </a:path>
              </a:pathLst>
            </a:custGeom>
            <a:ln w="9525">
              <a:solidFill>
                <a:srgbClr val="555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97179" y="2080818"/>
              <a:ext cx="78105" cy="48895"/>
            </a:xfrm>
            <a:custGeom>
              <a:avLst/>
              <a:gdLst/>
              <a:ahLst/>
              <a:cxnLst/>
              <a:rect l="l" t="t" r="r" b="b"/>
              <a:pathLst>
                <a:path w="78104" h="48894">
                  <a:moveTo>
                    <a:pt x="70929" y="0"/>
                  </a:moveTo>
                  <a:lnTo>
                    <a:pt x="38950" y="34404"/>
                  </a:lnTo>
                  <a:lnTo>
                    <a:pt x="6972" y="0"/>
                  </a:lnTo>
                  <a:lnTo>
                    <a:pt x="0" y="6502"/>
                  </a:lnTo>
                  <a:lnTo>
                    <a:pt x="38950" y="48387"/>
                  </a:lnTo>
                  <a:lnTo>
                    <a:pt x="77901" y="6502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555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550418" y="1683588"/>
              <a:ext cx="511809" cy="220345"/>
            </a:xfrm>
            <a:custGeom>
              <a:avLst/>
              <a:gdLst/>
              <a:ahLst/>
              <a:cxnLst/>
              <a:rect l="l" t="t" r="r" b="b"/>
              <a:pathLst>
                <a:path w="511809" h="220344">
                  <a:moveTo>
                    <a:pt x="511416" y="0"/>
                  </a:moveTo>
                  <a:lnTo>
                    <a:pt x="0" y="0"/>
                  </a:lnTo>
                  <a:lnTo>
                    <a:pt x="0" y="220205"/>
                  </a:lnTo>
                  <a:lnTo>
                    <a:pt x="511416" y="220205"/>
                  </a:lnTo>
                  <a:lnTo>
                    <a:pt x="511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550418" y="1683588"/>
            <a:ext cx="511809" cy="220345"/>
          </a:xfrm>
          <a:prstGeom prst="rect">
            <a:avLst/>
          </a:prstGeom>
          <a:ln w="12700">
            <a:solidFill>
              <a:srgbClr val="555B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</a:pPr>
            <a:r>
              <a:rPr sz="1500" b="1" spc="-15" dirty="0">
                <a:solidFill>
                  <a:srgbClr val="414042"/>
                </a:solidFill>
                <a:latin typeface="Liberation Serif"/>
                <a:cs typeface="Liberation Serif"/>
              </a:rPr>
              <a:t>=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574813" y="1683588"/>
            <a:ext cx="511809" cy="220345"/>
          </a:xfrm>
          <a:custGeom>
            <a:avLst/>
            <a:gdLst/>
            <a:ahLst/>
            <a:cxnLst/>
            <a:rect l="l" t="t" r="r" b="b"/>
            <a:pathLst>
              <a:path w="511809" h="220344">
                <a:moveTo>
                  <a:pt x="511416" y="0"/>
                </a:moveTo>
                <a:lnTo>
                  <a:pt x="0" y="0"/>
                </a:lnTo>
                <a:lnTo>
                  <a:pt x="0" y="220205"/>
                </a:lnTo>
                <a:lnTo>
                  <a:pt x="511416" y="220205"/>
                </a:lnTo>
                <a:lnTo>
                  <a:pt x="511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574813" y="1683588"/>
            <a:ext cx="511809" cy="220345"/>
          </a:xfrm>
          <a:prstGeom prst="rect">
            <a:avLst/>
          </a:prstGeom>
          <a:ln w="12700">
            <a:solidFill>
              <a:srgbClr val="555B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</a:pPr>
            <a:r>
              <a:rPr sz="1500" b="1" spc="-15" dirty="0">
                <a:solidFill>
                  <a:srgbClr val="414042"/>
                </a:solidFill>
                <a:latin typeface="Liberation Serif"/>
                <a:cs typeface="Liberation Serif"/>
              </a:rPr>
              <a:t>=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609520" y="1683588"/>
            <a:ext cx="511809" cy="220345"/>
          </a:xfrm>
          <a:custGeom>
            <a:avLst/>
            <a:gdLst/>
            <a:ahLst/>
            <a:cxnLst/>
            <a:rect l="l" t="t" r="r" b="b"/>
            <a:pathLst>
              <a:path w="511809" h="220344">
                <a:moveTo>
                  <a:pt x="511416" y="0"/>
                </a:moveTo>
                <a:lnTo>
                  <a:pt x="0" y="0"/>
                </a:lnTo>
                <a:lnTo>
                  <a:pt x="0" y="220205"/>
                </a:lnTo>
                <a:lnTo>
                  <a:pt x="511416" y="220205"/>
                </a:lnTo>
                <a:lnTo>
                  <a:pt x="511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609520" y="1683588"/>
            <a:ext cx="511809" cy="220345"/>
          </a:xfrm>
          <a:prstGeom prst="rect">
            <a:avLst/>
          </a:prstGeom>
          <a:ln w="12700">
            <a:solidFill>
              <a:srgbClr val="555B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1670"/>
              </a:lnSpc>
            </a:pPr>
            <a:r>
              <a:rPr sz="1500" b="1" spc="-30" dirty="0">
                <a:solidFill>
                  <a:srgbClr val="414042"/>
                </a:solidFill>
                <a:latin typeface="Liberation Serif"/>
                <a:cs typeface="Liberation Serif"/>
              </a:rPr>
              <a:t>+85%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646708" y="2168998"/>
            <a:ext cx="4488815" cy="3923029"/>
            <a:chOff x="5646708" y="2168998"/>
            <a:chExt cx="4488815" cy="3923029"/>
          </a:xfrm>
        </p:grpSpPr>
        <p:pic>
          <p:nvPicPr>
            <p:cNvPr id="103" name="object 1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4247" y="2275186"/>
              <a:ext cx="773353" cy="77334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5259" y="2258274"/>
              <a:ext cx="807161" cy="80716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43175" y="2258274"/>
              <a:ext cx="807161" cy="80716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71810" y="2168998"/>
              <a:ext cx="985723" cy="98572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646708" y="6087041"/>
              <a:ext cx="4488815" cy="0"/>
            </a:xfrm>
            <a:custGeom>
              <a:avLst/>
              <a:gdLst/>
              <a:ahLst/>
              <a:cxnLst/>
              <a:rect l="l" t="t" r="r" b="b"/>
              <a:pathLst>
                <a:path w="4488815">
                  <a:moveTo>
                    <a:pt x="0" y="0"/>
                  </a:moveTo>
                  <a:lnTo>
                    <a:pt x="4488370" y="0"/>
                  </a:lnTo>
                </a:path>
              </a:pathLst>
            </a:custGeom>
            <a:ln w="952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05873" y="2475924"/>
            <a:ext cx="462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0" dirty="0">
                <a:solidFill>
                  <a:srgbClr val="414042"/>
                </a:solidFill>
                <a:latin typeface="Liberation Serif"/>
                <a:cs typeface="Liberation Serif"/>
              </a:rPr>
              <a:t>11</a:t>
            </a:r>
            <a:r>
              <a:rPr sz="2000" b="1" spc="-40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11204" y="2475924"/>
            <a:ext cx="487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solidFill>
                  <a:srgbClr val="414042"/>
                </a:solidFill>
                <a:latin typeface="Liberation Serif"/>
                <a:cs typeface="Liberation Serif"/>
              </a:rPr>
              <a:t>12</a:t>
            </a:r>
            <a:r>
              <a:rPr sz="2000" b="1" spc="-30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29236" y="2475924"/>
            <a:ext cx="487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solidFill>
                  <a:srgbClr val="414042"/>
                </a:solidFill>
                <a:latin typeface="Liberation Serif"/>
                <a:cs typeface="Liberation Serif"/>
              </a:rPr>
              <a:t>12</a:t>
            </a:r>
            <a:r>
              <a:rPr sz="2000" b="1" spc="-30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041426" y="2475924"/>
            <a:ext cx="4984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14042"/>
                </a:solidFill>
                <a:latin typeface="Liberation Serif"/>
                <a:cs typeface="Liberation Serif"/>
              </a:rPr>
              <a:t>18</a:t>
            </a:r>
            <a:r>
              <a:rPr sz="2000" b="1" spc="-120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050820" y="2478464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14042"/>
                </a:solidFill>
                <a:latin typeface="Liberation Serif"/>
                <a:cs typeface="Liberation Serif"/>
              </a:rPr>
              <a:t>28</a:t>
            </a:r>
            <a:r>
              <a:rPr sz="2000" b="1" spc="45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68853" y="2475924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14042"/>
                </a:solidFill>
                <a:latin typeface="Liberation Serif"/>
                <a:cs typeface="Liberation Serif"/>
              </a:rPr>
              <a:t>28</a:t>
            </a:r>
            <a:r>
              <a:rPr sz="2000" b="1" spc="45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086884" y="2475924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14042"/>
                </a:solidFill>
                <a:latin typeface="Liberation Serif"/>
                <a:cs typeface="Liberation Serif"/>
              </a:rPr>
              <a:t>28</a:t>
            </a:r>
            <a:r>
              <a:rPr sz="2000" b="1" spc="45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107710" y="2475924"/>
            <a:ext cx="5149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14042"/>
                </a:solidFill>
                <a:latin typeface="Liberation Serif"/>
                <a:cs typeface="Liberation Serif"/>
              </a:rPr>
              <a:t>52</a:t>
            </a:r>
            <a:r>
              <a:rPr sz="2000" b="1" spc="-10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2000" b="1" spc="290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66021" y="4674693"/>
            <a:ext cx="748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34.256.345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905781" y="3545917"/>
            <a:ext cx="748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57.856.713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916510" y="3928276"/>
            <a:ext cx="748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49.861.771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72281" y="4595064"/>
            <a:ext cx="748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35.919.854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977085" y="4714787"/>
            <a:ext cx="668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2.595.500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020058" y="3545777"/>
            <a:ext cx="668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4.725.450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030788" y="4365257"/>
            <a:ext cx="668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3.216.800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986558" y="4745940"/>
            <a:ext cx="668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14042"/>
                </a:solidFill>
                <a:latin typeface="Roboto"/>
                <a:cs typeface="Roboto"/>
              </a:rPr>
              <a:t>2.523.000</a:t>
            </a:r>
            <a:endParaRPr sz="1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404100"/>
            <a:chOff x="0" y="0"/>
            <a:chExt cx="10692130" cy="7404100"/>
          </a:xfrm>
        </p:grpSpPr>
        <p:sp>
          <p:nvSpPr>
            <p:cNvPr id="3" name="object 3"/>
            <p:cNvSpPr/>
            <p:nvPr/>
          </p:nvSpPr>
          <p:spPr>
            <a:xfrm>
              <a:off x="0" y="697191"/>
              <a:ext cx="10692130" cy="1529080"/>
            </a:xfrm>
            <a:custGeom>
              <a:avLst/>
              <a:gdLst/>
              <a:ahLst/>
              <a:cxnLst/>
              <a:rect l="l" t="t" r="r" b="b"/>
              <a:pathLst>
                <a:path w="10692130" h="1529080">
                  <a:moveTo>
                    <a:pt x="10692003" y="0"/>
                  </a:moveTo>
                  <a:lnTo>
                    <a:pt x="0" y="0"/>
                  </a:lnTo>
                  <a:lnTo>
                    <a:pt x="0" y="1528876"/>
                  </a:lnTo>
                  <a:lnTo>
                    <a:pt x="10692003" y="152887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011" y="254021"/>
              <a:ext cx="10184130" cy="7052309"/>
            </a:xfrm>
            <a:custGeom>
              <a:avLst/>
              <a:gdLst/>
              <a:ahLst/>
              <a:cxnLst/>
              <a:rect l="l" t="t" r="r" b="b"/>
              <a:pathLst>
                <a:path w="10184130" h="7052309">
                  <a:moveTo>
                    <a:pt x="9232239" y="7051967"/>
                  </a:moveTo>
                  <a:lnTo>
                    <a:pt x="99352" y="7051967"/>
                  </a:lnTo>
                  <a:lnTo>
                    <a:pt x="60682" y="7044160"/>
                  </a:lnTo>
                  <a:lnTo>
                    <a:pt x="29102" y="7022871"/>
                  </a:lnTo>
                  <a:lnTo>
                    <a:pt x="7808" y="6991295"/>
                  </a:lnTo>
                  <a:lnTo>
                    <a:pt x="0" y="6952627"/>
                  </a:lnTo>
                  <a:lnTo>
                    <a:pt x="0" y="99339"/>
                  </a:lnTo>
                  <a:lnTo>
                    <a:pt x="7808" y="60671"/>
                  </a:lnTo>
                  <a:lnTo>
                    <a:pt x="29102" y="29095"/>
                  </a:lnTo>
                  <a:lnTo>
                    <a:pt x="60682" y="7806"/>
                  </a:lnTo>
                  <a:lnTo>
                    <a:pt x="99352" y="0"/>
                  </a:lnTo>
                  <a:lnTo>
                    <a:pt x="10084625" y="0"/>
                  </a:lnTo>
                  <a:lnTo>
                    <a:pt x="10123300" y="7806"/>
                  </a:lnTo>
                  <a:lnTo>
                    <a:pt x="10154880" y="29095"/>
                  </a:lnTo>
                  <a:lnTo>
                    <a:pt x="10176170" y="60671"/>
                  </a:lnTo>
                  <a:lnTo>
                    <a:pt x="10183977" y="99339"/>
                  </a:lnTo>
                  <a:lnTo>
                    <a:pt x="10183977" y="652308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504" y="6923092"/>
              <a:ext cx="881606" cy="4803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949" y="0"/>
              <a:ext cx="6728459" cy="586105"/>
            </a:xfrm>
            <a:custGeom>
              <a:avLst/>
              <a:gdLst/>
              <a:ahLst/>
              <a:cxnLst/>
              <a:rect l="l" t="t" r="r" b="b"/>
              <a:pathLst>
                <a:path w="6728459" h="586105">
                  <a:moveTo>
                    <a:pt x="6728104" y="0"/>
                  </a:moveTo>
                  <a:lnTo>
                    <a:pt x="0" y="0"/>
                  </a:lnTo>
                  <a:lnTo>
                    <a:pt x="0" y="586041"/>
                  </a:lnTo>
                  <a:lnTo>
                    <a:pt x="6728104" y="586041"/>
                  </a:lnTo>
                  <a:lnTo>
                    <a:pt x="6728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9A6"/>
                </a:solidFill>
              </a:rPr>
              <a:t>Il</a:t>
            </a:r>
            <a:r>
              <a:rPr spc="-5" dirty="0">
                <a:solidFill>
                  <a:srgbClr val="0059A6"/>
                </a:solidFill>
              </a:rPr>
              <a:t> </a:t>
            </a:r>
            <a:r>
              <a:rPr spc="60" dirty="0">
                <a:solidFill>
                  <a:srgbClr val="0059A6"/>
                </a:solidFill>
              </a:rPr>
              <a:t>valore</a:t>
            </a:r>
            <a:r>
              <a:rPr dirty="0">
                <a:solidFill>
                  <a:srgbClr val="0059A6"/>
                </a:solidFill>
              </a:rPr>
              <a:t> </a:t>
            </a:r>
            <a:r>
              <a:rPr spc="75" dirty="0">
                <a:solidFill>
                  <a:srgbClr val="0059A6"/>
                </a:solidFill>
              </a:rPr>
              <a:t>dell’industria</a:t>
            </a:r>
            <a:r>
              <a:rPr dirty="0">
                <a:solidFill>
                  <a:srgbClr val="0059A6"/>
                </a:solidFill>
              </a:rPr>
              <a:t> </a:t>
            </a:r>
            <a:r>
              <a:rPr spc="90" dirty="0">
                <a:solidFill>
                  <a:srgbClr val="0059A6"/>
                </a:solidFill>
              </a:rPr>
              <a:t>di</a:t>
            </a:r>
            <a:r>
              <a:rPr dirty="0">
                <a:solidFill>
                  <a:srgbClr val="0059A6"/>
                </a:solidFill>
              </a:rPr>
              <a:t> </a:t>
            </a:r>
            <a:r>
              <a:rPr spc="70" dirty="0">
                <a:solidFill>
                  <a:srgbClr val="0059A6"/>
                </a:solidFill>
              </a:rPr>
              <a:t>parti</a:t>
            </a:r>
            <a:r>
              <a:rPr dirty="0">
                <a:solidFill>
                  <a:srgbClr val="0059A6"/>
                </a:solidFill>
              </a:rPr>
              <a:t> </a:t>
            </a:r>
            <a:r>
              <a:rPr spc="85" dirty="0">
                <a:solidFill>
                  <a:srgbClr val="0059A6"/>
                </a:solidFill>
              </a:rPr>
              <a:t>bici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76417" y="831330"/>
            <a:ext cx="6957059" cy="1175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30"/>
              </a:spcBef>
            </a:pP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L’Export</a:t>
            </a:r>
            <a:r>
              <a:rPr sz="1600" i="1" spc="9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del</a:t>
            </a:r>
            <a:r>
              <a:rPr sz="1600" i="1" spc="9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comparto</a:t>
            </a:r>
            <a:r>
              <a:rPr sz="1600" i="1" spc="10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componenti</a:t>
            </a:r>
            <a:r>
              <a:rPr sz="1600" b="1" i="1" spc="9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per</a:t>
            </a:r>
            <a:r>
              <a:rPr sz="1600" b="1" i="1" spc="9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la</a:t>
            </a:r>
            <a:r>
              <a:rPr sz="1600" b="1" i="1" spc="100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bicicletta</a:t>
            </a:r>
            <a:r>
              <a:rPr sz="1600" b="1" i="1" spc="9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i="1" spc="-20" dirty="0">
                <a:solidFill>
                  <a:srgbClr val="414042"/>
                </a:solidFill>
                <a:latin typeface="Roboto"/>
                <a:cs typeface="Roboto"/>
              </a:rPr>
              <a:t>vale</a:t>
            </a:r>
            <a:endParaRPr sz="1600">
              <a:latin typeface="Roboto"/>
              <a:cs typeface="Roboto"/>
            </a:endParaRPr>
          </a:p>
          <a:p>
            <a:pPr marL="2540" algn="ctr">
              <a:lnSpc>
                <a:spcPct val="100000"/>
              </a:lnSpc>
              <a:spcBef>
                <a:spcPts val="80"/>
              </a:spcBef>
            </a:pPr>
            <a:r>
              <a:rPr sz="2450" b="1" dirty="0">
                <a:solidFill>
                  <a:srgbClr val="0F66B2"/>
                </a:solidFill>
                <a:latin typeface="Roboto"/>
                <a:cs typeface="Roboto"/>
              </a:rPr>
              <a:t>600</a:t>
            </a:r>
            <a:r>
              <a:rPr sz="2450" b="1" spc="-20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2450" b="1" dirty="0">
                <a:solidFill>
                  <a:srgbClr val="0F66B2"/>
                </a:solidFill>
                <a:latin typeface="Roboto"/>
                <a:cs typeface="Roboto"/>
              </a:rPr>
              <a:t>milioni</a:t>
            </a:r>
            <a:r>
              <a:rPr sz="2450" b="1" spc="-1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2450" b="1" dirty="0">
                <a:solidFill>
                  <a:srgbClr val="0F66B2"/>
                </a:solidFill>
                <a:latin typeface="Roboto"/>
                <a:cs typeface="Roboto"/>
              </a:rPr>
              <a:t>di</a:t>
            </a:r>
            <a:r>
              <a:rPr sz="2450" b="1" spc="-10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2450" b="1" spc="-20" dirty="0">
                <a:solidFill>
                  <a:srgbClr val="0F66B2"/>
                </a:solidFill>
                <a:latin typeface="Roboto"/>
                <a:cs typeface="Roboto"/>
              </a:rPr>
              <a:t>euro</a:t>
            </a:r>
            <a:endParaRPr sz="2450">
              <a:latin typeface="Roboto"/>
              <a:cs typeface="Roboto"/>
            </a:endParaRPr>
          </a:p>
          <a:p>
            <a:pPr marR="36830" algn="ctr">
              <a:lnSpc>
                <a:spcPct val="100000"/>
              </a:lnSpc>
              <a:spcBef>
                <a:spcPts val="35"/>
              </a:spcBef>
            </a:pP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Un</a:t>
            </a:r>
            <a:r>
              <a:rPr sz="1600" i="1" spc="7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valore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frutto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dell’eccellenza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espressa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delle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imprese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e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di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una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spc="-10" dirty="0">
                <a:solidFill>
                  <a:srgbClr val="414042"/>
                </a:solidFill>
                <a:latin typeface="Roboto"/>
                <a:cs typeface="Roboto"/>
              </a:rPr>
              <a:t>tradizione</a:t>
            </a:r>
            <a:endParaRPr sz="1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di</a:t>
            </a:r>
            <a:r>
              <a:rPr sz="1600" i="1" spc="7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Made</a:t>
            </a:r>
            <a:r>
              <a:rPr sz="1600" b="1" i="1" spc="7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in</a:t>
            </a:r>
            <a:r>
              <a:rPr sz="1600" b="1" i="1" spc="7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b="1" i="1" dirty="0">
                <a:solidFill>
                  <a:srgbClr val="0F66B2"/>
                </a:solidFill>
                <a:latin typeface="Roboto"/>
                <a:cs typeface="Roboto"/>
              </a:rPr>
              <a:t>Italy</a:t>
            </a:r>
            <a:r>
              <a:rPr sz="1600" b="1" i="1" spc="70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maggiormente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identificata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nell’alto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e</a:t>
            </a:r>
            <a:r>
              <a:rPr sz="1600" i="1" spc="7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nell’altissimo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dirty="0">
                <a:solidFill>
                  <a:srgbClr val="414042"/>
                </a:solidFill>
                <a:latin typeface="Roboto"/>
                <a:cs typeface="Roboto"/>
              </a:rPr>
              <a:t>di</a:t>
            </a:r>
            <a:r>
              <a:rPr sz="1600" i="1" spc="7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1600" i="1" spc="-10" dirty="0">
                <a:solidFill>
                  <a:srgbClr val="414042"/>
                </a:solidFill>
                <a:latin typeface="Roboto"/>
                <a:cs typeface="Roboto"/>
              </a:rPr>
              <a:t>gamma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8567" y="518923"/>
            <a:ext cx="9659620" cy="6356985"/>
            <a:chOff x="508567" y="518923"/>
            <a:chExt cx="9659620" cy="6356985"/>
          </a:xfrm>
        </p:grpSpPr>
        <p:sp>
          <p:nvSpPr>
            <p:cNvPr id="10" name="object 10"/>
            <p:cNvSpPr/>
            <p:nvPr/>
          </p:nvSpPr>
          <p:spPr>
            <a:xfrm>
              <a:off x="689796" y="522098"/>
              <a:ext cx="1042035" cy="815975"/>
            </a:xfrm>
            <a:custGeom>
              <a:avLst/>
              <a:gdLst/>
              <a:ahLst/>
              <a:cxnLst/>
              <a:rect l="l" t="t" r="r" b="b"/>
              <a:pathLst>
                <a:path w="1042035" h="815975">
                  <a:moveTo>
                    <a:pt x="815568" y="0"/>
                  </a:moveTo>
                  <a:lnTo>
                    <a:pt x="783117" y="31217"/>
                  </a:lnTo>
                  <a:lnTo>
                    <a:pt x="752101" y="64647"/>
                  </a:lnTo>
                  <a:lnTo>
                    <a:pt x="722521" y="100291"/>
                  </a:lnTo>
                  <a:lnTo>
                    <a:pt x="694376" y="138148"/>
                  </a:lnTo>
                  <a:lnTo>
                    <a:pt x="667666" y="178216"/>
                  </a:lnTo>
                  <a:lnTo>
                    <a:pt x="642392" y="220495"/>
                  </a:lnTo>
                  <a:lnTo>
                    <a:pt x="618553" y="264985"/>
                  </a:lnTo>
                  <a:lnTo>
                    <a:pt x="593767" y="317618"/>
                  </a:lnTo>
                  <a:lnTo>
                    <a:pt x="573397" y="369104"/>
                  </a:lnTo>
                  <a:lnTo>
                    <a:pt x="557442" y="419442"/>
                  </a:lnTo>
                  <a:lnTo>
                    <a:pt x="545904" y="468634"/>
                  </a:lnTo>
                  <a:lnTo>
                    <a:pt x="538783" y="516678"/>
                  </a:lnTo>
                  <a:lnTo>
                    <a:pt x="536079" y="563575"/>
                  </a:lnTo>
                  <a:lnTo>
                    <a:pt x="536079" y="815568"/>
                  </a:lnTo>
                  <a:lnTo>
                    <a:pt x="911796" y="815568"/>
                  </a:lnTo>
                  <a:lnTo>
                    <a:pt x="911796" y="545249"/>
                  </a:lnTo>
                  <a:lnTo>
                    <a:pt x="914302" y="501106"/>
                  </a:lnTo>
                  <a:lnTo>
                    <a:pt x="919787" y="456248"/>
                  </a:lnTo>
                  <a:lnTo>
                    <a:pt x="928251" y="410674"/>
                  </a:lnTo>
                  <a:lnTo>
                    <a:pt x="939695" y="364384"/>
                  </a:lnTo>
                  <a:lnTo>
                    <a:pt x="954118" y="317378"/>
                  </a:lnTo>
                  <a:lnTo>
                    <a:pt x="971520" y="269656"/>
                  </a:lnTo>
                  <a:lnTo>
                    <a:pt x="991901" y="221217"/>
                  </a:lnTo>
                  <a:lnTo>
                    <a:pt x="1015262" y="172060"/>
                  </a:lnTo>
                  <a:lnTo>
                    <a:pt x="1041603" y="122186"/>
                  </a:lnTo>
                  <a:lnTo>
                    <a:pt x="815568" y="0"/>
                  </a:lnTo>
                  <a:close/>
                </a:path>
                <a:path w="1042035" h="815975">
                  <a:moveTo>
                    <a:pt x="279488" y="0"/>
                  </a:moveTo>
                  <a:lnTo>
                    <a:pt x="247037" y="31217"/>
                  </a:lnTo>
                  <a:lnTo>
                    <a:pt x="216021" y="64647"/>
                  </a:lnTo>
                  <a:lnTo>
                    <a:pt x="186440" y="100291"/>
                  </a:lnTo>
                  <a:lnTo>
                    <a:pt x="158294" y="138148"/>
                  </a:lnTo>
                  <a:lnTo>
                    <a:pt x="131582" y="178216"/>
                  </a:lnTo>
                  <a:lnTo>
                    <a:pt x="106304" y="220495"/>
                  </a:lnTo>
                  <a:lnTo>
                    <a:pt x="82461" y="264985"/>
                  </a:lnTo>
                  <a:lnTo>
                    <a:pt x="57680" y="317618"/>
                  </a:lnTo>
                  <a:lnTo>
                    <a:pt x="37313" y="369104"/>
                  </a:lnTo>
                  <a:lnTo>
                    <a:pt x="21361" y="419442"/>
                  </a:lnTo>
                  <a:lnTo>
                    <a:pt x="9824" y="468634"/>
                  </a:lnTo>
                  <a:lnTo>
                    <a:pt x="2703" y="516678"/>
                  </a:lnTo>
                  <a:lnTo>
                    <a:pt x="0" y="563575"/>
                  </a:lnTo>
                  <a:lnTo>
                    <a:pt x="0" y="815568"/>
                  </a:lnTo>
                  <a:lnTo>
                    <a:pt x="375704" y="815568"/>
                  </a:lnTo>
                  <a:lnTo>
                    <a:pt x="375704" y="545249"/>
                  </a:lnTo>
                  <a:lnTo>
                    <a:pt x="378213" y="501106"/>
                  </a:lnTo>
                  <a:lnTo>
                    <a:pt x="383701" y="456248"/>
                  </a:lnTo>
                  <a:lnTo>
                    <a:pt x="392168" y="410674"/>
                  </a:lnTo>
                  <a:lnTo>
                    <a:pt x="403613" y="364384"/>
                  </a:lnTo>
                  <a:lnTo>
                    <a:pt x="418037" y="317378"/>
                  </a:lnTo>
                  <a:lnTo>
                    <a:pt x="435440" y="269656"/>
                  </a:lnTo>
                  <a:lnTo>
                    <a:pt x="455822" y="221217"/>
                  </a:lnTo>
                  <a:lnTo>
                    <a:pt x="479183" y="172060"/>
                  </a:lnTo>
                  <a:lnTo>
                    <a:pt x="505523" y="122186"/>
                  </a:lnTo>
                  <a:lnTo>
                    <a:pt x="279488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796" y="522098"/>
              <a:ext cx="1042035" cy="815975"/>
            </a:xfrm>
            <a:custGeom>
              <a:avLst/>
              <a:gdLst/>
              <a:ahLst/>
              <a:cxnLst/>
              <a:rect l="l" t="t" r="r" b="b"/>
              <a:pathLst>
                <a:path w="1042035" h="815975">
                  <a:moveTo>
                    <a:pt x="815568" y="0"/>
                  </a:moveTo>
                  <a:lnTo>
                    <a:pt x="1041603" y="122186"/>
                  </a:lnTo>
                  <a:lnTo>
                    <a:pt x="1015262" y="172060"/>
                  </a:lnTo>
                  <a:lnTo>
                    <a:pt x="991901" y="221217"/>
                  </a:lnTo>
                  <a:lnTo>
                    <a:pt x="971520" y="269656"/>
                  </a:lnTo>
                  <a:lnTo>
                    <a:pt x="954118" y="317378"/>
                  </a:lnTo>
                  <a:lnTo>
                    <a:pt x="939695" y="364384"/>
                  </a:lnTo>
                  <a:lnTo>
                    <a:pt x="928251" y="410674"/>
                  </a:lnTo>
                  <a:lnTo>
                    <a:pt x="919787" y="456248"/>
                  </a:lnTo>
                  <a:lnTo>
                    <a:pt x="914302" y="501106"/>
                  </a:lnTo>
                  <a:lnTo>
                    <a:pt x="911796" y="545249"/>
                  </a:lnTo>
                  <a:lnTo>
                    <a:pt x="911796" y="815568"/>
                  </a:lnTo>
                  <a:lnTo>
                    <a:pt x="536079" y="815568"/>
                  </a:lnTo>
                  <a:lnTo>
                    <a:pt x="536079" y="563575"/>
                  </a:lnTo>
                  <a:lnTo>
                    <a:pt x="538783" y="516678"/>
                  </a:lnTo>
                  <a:lnTo>
                    <a:pt x="545904" y="468634"/>
                  </a:lnTo>
                  <a:lnTo>
                    <a:pt x="557442" y="419442"/>
                  </a:lnTo>
                  <a:lnTo>
                    <a:pt x="573397" y="369104"/>
                  </a:lnTo>
                  <a:lnTo>
                    <a:pt x="593767" y="317618"/>
                  </a:lnTo>
                  <a:lnTo>
                    <a:pt x="618553" y="264985"/>
                  </a:lnTo>
                  <a:lnTo>
                    <a:pt x="642392" y="220495"/>
                  </a:lnTo>
                  <a:lnTo>
                    <a:pt x="667666" y="178216"/>
                  </a:lnTo>
                  <a:lnTo>
                    <a:pt x="694376" y="138148"/>
                  </a:lnTo>
                  <a:lnTo>
                    <a:pt x="722521" y="100291"/>
                  </a:lnTo>
                  <a:lnTo>
                    <a:pt x="752101" y="64647"/>
                  </a:lnTo>
                  <a:lnTo>
                    <a:pt x="783117" y="31217"/>
                  </a:lnTo>
                  <a:lnTo>
                    <a:pt x="815568" y="0"/>
                  </a:lnTo>
                  <a:close/>
                </a:path>
                <a:path w="1042035" h="815975">
                  <a:moveTo>
                    <a:pt x="279488" y="0"/>
                  </a:moveTo>
                  <a:lnTo>
                    <a:pt x="505523" y="122186"/>
                  </a:lnTo>
                  <a:lnTo>
                    <a:pt x="479183" y="172060"/>
                  </a:lnTo>
                  <a:lnTo>
                    <a:pt x="455822" y="221217"/>
                  </a:lnTo>
                  <a:lnTo>
                    <a:pt x="435440" y="269656"/>
                  </a:lnTo>
                  <a:lnTo>
                    <a:pt x="418037" y="317378"/>
                  </a:lnTo>
                  <a:lnTo>
                    <a:pt x="403613" y="364384"/>
                  </a:lnTo>
                  <a:lnTo>
                    <a:pt x="392168" y="410674"/>
                  </a:lnTo>
                  <a:lnTo>
                    <a:pt x="383701" y="456248"/>
                  </a:lnTo>
                  <a:lnTo>
                    <a:pt x="378213" y="501106"/>
                  </a:lnTo>
                  <a:lnTo>
                    <a:pt x="375704" y="545249"/>
                  </a:lnTo>
                  <a:lnTo>
                    <a:pt x="375704" y="815568"/>
                  </a:lnTo>
                  <a:lnTo>
                    <a:pt x="0" y="815568"/>
                  </a:lnTo>
                  <a:lnTo>
                    <a:pt x="0" y="563575"/>
                  </a:lnTo>
                  <a:lnTo>
                    <a:pt x="2703" y="516678"/>
                  </a:lnTo>
                  <a:lnTo>
                    <a:pt x="9824" y="468634"/>
                  </a:lnTo>
                  <a:lnTo>
                    <a:pt x="21361" y="419442"/>
                  </a:lnTo>
                  <a:lnTo>
                    <a:pt x="37313" y="369104"/>
                  </a:lnTo>
                  <a:lnTo>
                    <a:pt x="57680" y="317618"/>
                  </a:lnTo>
                  <a:lnTo>
                    <a:pt x="82461" y="264985"/>
                  </a:lnTo>
                  <a:lnTo>
                    <a:pt x="106304" y="220495"/>
                  </a:lnTo>
                  <a:lnTo>
                    <a:pt x="131582" y="178216"/>
                  </a:lnTo>
                  <a:lnTo>
                    <a:pt x="158294" y="138148"/>
                  </a:lnTo>
                  <a:lnTo>
                    <a:pt x="186440" y="100291"/>
                  </a:lnTo>
                  <a:lnTo>
                    <a:pt x="216021" y="64647"/>
                  </a:lnTo>
                  <a:lnTo>
                    <a:pt x="247037" y="31217"/>
                  </a:lnTo>
                  <a:lnTo>
                    <a:pt x="279488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89209" y="1583805"/>
              <a:ext cx="1042035" cy="815975"/>
            </a:xfrm>
            <a:custGeom>
              <a:avLst/>
              <a:gdLst/>
              <a:ahLst/>
              <a:cxnLst/>
              <a:rect l="l" t="t" r="r" b="b"/>
              <a:pathLst>
                <a:path w="1042034" h="815975">
                  <a:moveTo>
                    <a:pt x="505523" y="0"/>
                  </a:moveTo>
                  <a:lnTo>
                    <a:pt x="129806" y="0"/>
                  </a:lnTo>
                  <a:lnTo>
                    <a:pt x="129806" y="270319"/>
                  </a:lnTo>
                  <a:lnTo>
                    <a:pt x="127301" y="314462"/>
                  </a:lnTo>
                  <a:lnTo>
                    <a:pt x="121816" y="359320"/>
                  </a:lnTo>
                  <a:lnTo>
                    <a:pt x="113351" y="404894"/>
                  </a:lnTo>
                  <a:lnTo>
                    <a:pt x="101908" y="451184"/>
                  </a:lnTo>
                  <a:lnTo>
                    <a:pt x="87485" y="498189"/>
                  </a:lnTo>
                  <a:lnTo>
                    <a:pt x="70082" y="545912"/>
                  </a:lnTo>
                  <a:lnTo>
                    <a:pt x="49701" y="594351"/>
                  </a:lnTo>
                  <a:lnTo>
                    <a:pt x="26340" y="643508"/>
                  </a:lnTo>
                  <a:lnTo>
                    <a:pt x="0" y="693381"/>
                  </a:lnTo>
                  <a:lnTo>
                    <a:pt x="226034" y="815568"/>
                  </a:lnTo>
                  <a:lnTo>
                    <a:pt x="258485" y="784351"/>
                  </a:lnTo>
                  <a:lnTo>
                    <a:pt x="289501" y="750920"/>
                  </a:lnTo>
                  <a:lnTo>
                    <a:pt x="319081" y="715276"/>
                  </a:lnTo>
                  <a:lnTo>
                    <a:pt x="347226" y="677420"/>
                  </a:lnTo>
                  <a:lnTo>
                    <a:pt x="373936" y="637352"/>
                  </a:lnTo>
                  <a:lnTo>
                    <a:pt x="399210" y="595072"/>
                  </a:lnTo>
                  <a:lnTo>
                    <a:pt x="423049" y="550583"/>
                  </a:lnTo>
                  <a:lnTo>
                    <a:pt x="447835" y="497950"/>
                  </a:lnTo>
                  <a:lnTo>
                    <a:pt x="468206" y="446464"/>
                  </a:lnTo>
                  <a:lnTo>
                    <a:pt x="484160" y="396127"/>
                  </a:lnTo>
                  <a:lnTo>
                    <a:pt x="495698" y="346938"/>
                  </a:lnTo>
                  <a:lnTo>
                    <a:pt x="502819" y="298897"/>
                  </a:lnTo>
                  <a:lnTo>
                    <a:pt x="505523" y="252006"/>
                  </a:lnTo>
                  <a:lnTo>
                    <a:pt x="505523" y="0"/>
                  </a:lnTo>
                  <a:close/>
                </a:path>
                <a:path w="1042034" h="815975">
                  <a:moveTo>
                    <a:pt x="1041603" y="0"/>
                  </a:moveTo>
                  <a:lnTo>
                    <a:pt x="665899" y="0"/>
                  </a:lnTo>
                  <a:lnTo>
                    <a:pt x="665899" y="270319"/>
                  </a:lnTo>
                  <a:lnTo>
                    <a:pt x="663389" y="314462"/>
                  </a:lnTo>
                  <a:lnTo>
                    <a:pt x="657901" y="359320"/>
                  </a:lnTo>
                  <a:lnTo>
                    <a:pt x="649435" y="404894"/>
                  </a:lnTo>
                  <a:lnTo>
                    <a:pt x="637989" y="451184"/>
                  </a:lnTo>
                  <a:lnTo>
                    <a:pt x="623565" y="498189"/>
                  </a:lnTo>
                  <a:lnTo>
                    <a:pt x="606163" y="545912"/>
                  </a:lnTo>
                  <a:lnTo>
                    <a:pt x="585781" y="594351"/>
                  </a:lnTo>
                  <a:lnTo>
                    <a:pt x="562419" y="643508"/>
                  </a:lnTo>
                  <a:lnTo>
                    <a:pt x="536079" y="693381"/>
                  </a:lnTo>
                  <a:lnTo>
                    <a:pt x="762114" y="815568"/>
                  </a:lnTo>
                  <a:lnTo>
                    <a:pt x="794565" y="784351"/>
                  </a:lnTo>
                  <a:lnTo>
                    <a:pt x="825581" y="750920"/>
                  </a:lnTo>
                  <a:lnTo>
                    <a:pt x="855162" y="715276"/>
                  </a:lnTo>
                  <a:lnTo>
                    <a:pt x="883308" y="677420"/>
                  </a:lnTo>
                  <a:lnTo>
                    <a:pt x="910020" y="637352"/>
                  </a:lnTo>
                  <a:lnTo>
                    <a:pt x="935298" y="595072"/>
                  </a:lnTo>
                  <a:lnTo>
                    <a:pt x="959142" y="550583"/>
                  </a:lnTo>
                  <a:lnTo>
                    <a:pt x="983922" y="497950"/>
                  </a:lnTo>
                  <a:lnTo>
                    <a:pt x="1004289" y="446464"/>
                  </a:lnTo>
                  <a:lnTo>
                    <a:pt x="1020241" y="396127"/>
                  </a:lnTo>
                  <a:lnTo>
                    <a:pt x="1031778" y="346938"/>
                  </a:lnTo>
                  <a:lnTo>
                    <a:pt x="1038899" y="298897"/>
                  </a:lnTo>
                  <a:lnTo>
                    <a:pt x="1041603" y="252006"/>
                  </a:lnTo>
                  <a:lnTo>
                    <a:pt x="1041603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89209" y="1583805"/>
              <a:ext cx="1042035" cy="815975"/>
            </a:xfrm>
            <a:custGeom>
              <a:avLst/>
              <a:gdLst/>
              <a:ahLst/>
              <a:cxnLst/>
              <a:rect l="l" t="t" r="r" b="b"/>
              <a:pathLst>
                <a:path w="1042034" h="815975">
                  <a:moveTo>
                    <a:pt x="226034" y="815568"/>
                  </a:moveTo>
                  <a:lnTo>
                    <a:pt x="0" y="693381"/>
                  </a:lnTo>
                  <a:lnTo>
                    <a:pt x="26340" y="643508"/>
                  </a:lnTo>
                  <a:lnTo>
                    <a:pt x="49701" y="594351"/>
                  </a:lnTo>
                  <a:lnTo>
                    <a:pt x="70082" y="545912"/>
                  </a:lnTo>
                  <a:lnTo>
                    <a:pt x="87485" y="498189"/>
                  </a:lnTo>
                  <a:lnTo>
                    <a:pt x="101908" y="451184"/>
                  </a:lnTo>
                  <a:lnTo>
                    <a:pt x="113351" y="404894"/>
                  </a:lnTo>
                  <a:lnTo>
                    <a:pt x="121816" y="359320"/>
                  </a:lnTo>
                  <a:lnTo>
                    <a:pt x="127301" y="314462"/>
                  </a:lnTo>
                  <a:lnTo>
                    <a:pt x="129806" y="270319"/>
                  </a:lnTo>
                  <a:lnTo>
                    <a:pt x="129806" y="0"/>
                  </a:lnTo>
                  <a:lnTo>
                    <a:pt x="505523" y="0"/>
                  </a:lnTo>
                  <a:lnTo>
                    <a:pt x="505523" y="252006"/>
                  </a:lnTo>
                  <a:lnTo>
                    <a:pt x="502819" y="298897"/>
                  </a:lnTo>
                  <a:lnTo>
                    <a:pt x="495698" y="346938"/>
                  </a:lnTo>
                  <a:lnTo>
                    <a:pt x="484160" y="396127"/>
                  </a:lnTo>
                  <a:lnTo>
                    <a:pt x="468206" y="446464"/>
                  </a:lnTo>
                  <a:lnTo>
                    <a:pt x="447835" y="497950"/>
                  </a:lnTo>
                  <a:lnTo>
                    <a:pt x="423049" y="550583"/>
                  </a:lnTo>
                  <a:lnTo>
                    <a:pt x="399210" y="595072"/>
                  </a:lnTo>
                  <a:lnTo>
                    <a:pt x="373936" y="637352"/>
                  </a:lnTo>
                  <a:lnTo>
                    <a:pt x="347226" y="677420"/>
                  </a:lnTo>
                  <a:lnTo>
                    <a:pt x="319081" y="715276"/>
                  </a:lnTo>
                  <a:lnTo>
                    <a:pt x="289501" y="750920"/>
                  </a:lnTo>
                  <a:lnTo>
                    <a:pt x="258485" y="784351"/>
                  </a:lnTo>
                  <a:lnTo>
                    <a:pt x="226034" y="815568"/>
                  </a:lnTo>
                  <a:close/>
                </a:path>
                <a:path w="1042034" h="815975">
                  <a:moveTo>
                    <a:pt x="762114" y="815568"/>
                  </a:moveTo>
                  <a:lnTo>
                    <a:pt x="536079" y="693381"/>
                  </a:lnTo>
                  <a:lnTo>
                    <a:pt x="562419" y="643508"/>
                  </a:lnTo>
                  <a:lnTo>
                    <a:pt x="585781" y="594351"/>
                  </a:lnTo>
                  <a:lnTo>
                    <a:pt x="606163" y="545912"/>
                  </a:lnTo>
                  <a:lnTo>
                    <a:pt x="623565" y="498189"/>
                  </a:lnTo>
                  <a:lnTo>
                    <a:pt x="637989" y="451184"/>
                  </a:lnTo>
                  <a:lnTo>
                    <a:pt x="649435" y="404894"/>
                  </a:lnTo>
                  <a:lnTo>
                    <a:pt x="657901" y="359320"/>
                  </a:lnTo>
                  <a:lnTo>
                    <a:pt x="663389" y="314462"/>
                  </a:lnTo>
                  <a:lnTo>
                    <a:pt x="665899" y="270319"/>
                  </a:lnTo>
                  <a:lnTo>
                    <a:pt x="665899" y="0"/>
                  </a:lnTo>
                  <a:lnTo>
                    <a:pt x="1041603" y="0"/>
                  </a:lnTo>
                  <a:lnTo>
                    <a:pt x="1041603" y="252006"/>
                  </a:lnTo>
                  <a:lnTo>
                    <a:pt x="1038899" y="298897"/>
                  </a:lnTo>
                  <a:lnTo>
                    <a:pt x="1031778" y="346938"/>
                  </a:lnTo>
                  <a:lnTo>
                    <a:pt x="1020241" y="396127"/>
                  </a:lnTo>
                  <a:lnTo>
                    <a:pt x="1004289" y="446464"/>
                  </a:lnTo>
                  <a:lnTo>
                    <a:pt x="983922" y="497950"/>
                  </a:lnTo>
                  <a:lnTo>
                    <a:pt x="959142" y="550583"/>
                  </a:lnTo>
                  <a:lnTo>
                    <a:pt x="935298" y="595072"/>
                  </a:lnTo>
                  <a:lnTo>
                    <a:pt x="910020" y="637352"/>
                  </a:lnTo>
                  <a:lnTo>
                    <a:pt x="883308" y="677420"/>
                  </a:lnTo>
                  <a:lnTo>
                    <a:pt x="855162" y="715276"/>
                  </a:lnTo>
                  <a:lnTo>
                    <a:pt x="825581" y="750920"/>
                  </a:lnTo>
                  <a:lnTo>
                    <a:pt x="794565" y="784351"/>
                  </a:lnTo>
                  <a:lnTo>
                    <a:pt x="762114" y="815568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28514" y="3174029"/>
              <a:ext cx="0" cy="3695700"/>
            </a:xfrm>
            <a:custGeom>
              <a:avLst/>
              <a:gdLst/>
              <a:ahLst/>
              <a:cxnLst/>
              <a:rect l="l" t="t" r="r" b="b"/>
              <a:pathLst>
                <a:path h="3695700">
                  <a:moveTo>
                    <a:pt x="0" y="0"/>
                  </a:moveTo>
                  <a:lnTo>
                    <a:pt x="0" y="3695344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47516" y="3174029"/>
              <a:ext cx="0" cy="3695700"/>
            </a:xfrm>
            <a:custGeom>
              <a:avLst/>
              <a:gdLst/>
              <a:ahLst/>
              <a:cxnLst/>
              <a:rect l="l" t="t" r="r" b="b"/>
              <a:pathLst>
                <a:path h="3695700">
                  <a:moveTo>
                    <a:pt x="0" y="0"/>
                  </a:moveTo>
                  <a:lnTo>
                    <a:pt x="0" y="3695344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66518" y="3174029"/>
              <a:ext cx="0" cy="3695700"/>
            </a:xfrm>
            <a:custGeom>
              <a:avLst/>
              <a:gdLst/>
              <a:ahLst/>
              <a:cxnLst/>
              <a:rect l="l" t="t" r="r" b="b"/>
              <a:pathLst>
                <a:path h="3695700">
                  <a:moveTo>
                    <a:pt x="0" y="0"/>
                  </a:moveTo>
                  <a:lnTo>
                    <a:pt x="0" y="3695344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2091" y="2460790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4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2091" y="2460790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4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4807" y="2460790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4">
                  <a:moveTo>
                    <a:pt x="144970" y="0"/>
                  </a:moveTo>
                  <a:lnTo>
                    <a:pt x="0" y="0"/>
                  </a:lnTo>
                  <a:lnTo>
                    <a:pt x="0" y="144970"/>
                  </a:lnTo>
                  <a:lnTo>
                    <a:pt x="144970" y="144970"/>
                  </a:lnTo>
                  <a:lnTo>
                    <a:pt x="144970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4807" y="2460790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4" h="145414">
                  <a:moveTo>
                    <a:pt x="144970" y="144970"/>
                  </a:moveTo>
                  <a:lnTo>
                    <a:pt x="0" y="144970"/>
                  </a:lnTo>
                  <a:lnTo>
                    <a:pt x="0" y="0"/>
                  </a:lnTo>
                  <a:lnTo>
                    <a:pt x="144970" y="0"/>
                  </a:lnTo>
                  <a:lnTo>
                    <a:pt x="144970" y="14497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49747" y="6651207"/>
              <a:ext cx="2114550" cy="0"/>
            </a:xfrm>
            <a:custGeom>
              <a:avLst/>
              <a:gdLst/>
              <a:ahLst/>
              <a:cxnLst/>
              <a:rect l="l" t="t" r="r" b="b"/>
              <a:pathLst>
                <a:path w="2114550">
                  <a:moveTo>
                    <a:pt x="0" y="0"/>
                  </a:moveTo>
                  <a:lnTo>
                    <a:pt x="491515" y="0"/>
                  </a:lnTo>
                </a:path>
                <a:path w="2114550">
                  <a:moveTo>
                    <a:pt x="1058252" y="0"/>
                  </a:moveTo>
                  <a:lnTo>
                    <a:pt x="2114537" y="0"/>
                  </a:lnTo>
                </a:path>
              </a:pathLst>
            </a:custGeom>
            <a:ln w="62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49747" y="6653588"/>
              <a:ext cx="2114550" cy="3175"/>
            </a:xfrm>
            <a:custGeom>
              <a:avLst/>
              <a:gdLst/>
              <a:ahLst/>
              <a:cxnLst/>
              <a:rect l="l" t="t" r="r" b="b"/>
              <a:pathLst>
                <a:path w="2114550" h="3175">
                  <a:moveTo>
                    <a:pt x="0" y="0"/>
                  </a:moveTo>
                  <a:lnTo>
                    <a:pt x="2114537" y="0"/>
                  </a:lnTo>
                </a:path>
                <a:path w="2114550" h="3175">
                  <a:moveTo>
                    <a:pt x="0" y="3122"/>
                  </a:moveTo>
                  <a:lnTo>
                    <a:pt x="2114537" y="3122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30745" y="6651207"/>
              <a:ext cx="2114550" cy="0"/>
            </a:xfrm>
            <a:custGeom>
              <a:avLst/>
              <a:gdLst/>
              <a:ahLst/>
              <a:cxnLst/>
              <a:rect l="l" t="t" r="r" b="b"/>
              <a:pathLst>
                <a:path w="2114550">
                  <a:moveTo>
                    <a:pt x="0" y="0"/>
                  </a:moveTo>
                  <a:lnTo>
                    <a:pt x="482963" y="0"/>
                  </a:lnTo>
                </a:path>
                <a:path w="2114550">
                  <a:moveTo>
                    <a:pt x="1049700" y="0"/>
                  </a:moveTo>
                  <a:lnTo>
                    <a:pt x="2114537" y="0"/>
                  </a:lnTo>
                </a:path>
              </a:pathLst>
            </a:custGeom>
            <a:ln w="62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0745" y="6653588"/>
              <a:ext cx="2114550" cy="3175"/>
            </a:xfrm>
            <a:custGeom>
              <a:avLst/>
              <a:gdLst/>
              <a:ahLst/>
              <a:cxnLst/>
              <a:rect l="l" t="t" r="r" b="b"/>
              <a:pathLst>
                <a:path w="2114550" h="3175">
                  <a:moveTo>
                    <a:pt x="0" y="0"/>
                  </a:moveTo>
                  <a:lnTo>
                    <a:pt x="2114537" y="0"/>
                  </a:lnTo>
                </a:path>
                <a:path w="2114550" h="3175">
                  <a:moveTo>
                    <a:pt x="0" y="3122"/>
                  </a:moveTo>
                  <a:lnTo>
                    <a:pt x="2114537" y="3122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1742" y="6651207"/>
              <a:ext cx="2114550" cy="0"/>
            </a:xfrm>
            <a:custGeom>
              <a:avLst/>
              <a:gdLst/>
              <a:ahLst/>
              <a:cxnLst/>
              <a:rect l="l" t="t" r="r" b="b"/>
              <a:pathLst>
                <a:path w="2114550">
                  <a:moveTo>
                    <a:pt x="0" y="0"/>
                  </a:moveTo>
                  <a:lnTo>
                    <a:pt x="474412" y="0"/>
                  </a:lnTo>
                </a:path>
                <a:path w="2114550">
                  <a:moveTo>
                    <a:pt x="1041149" y="0"/>
                  </a:moveTo>
                  <a:lnTo>
                    <a:pt x="2114537" y="0"/>
                  </a:lnTo>
                </a:path>
              </a:pathLst>
            </a:custGeom>
            <a:ln w="62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1742" y="6653588"/>
              <a:ext cx="2114550" cy="3175"/>
            </a:xfrm>
            <a:custGeom>
              <a:avLst/>
              <a:gdLst/>
              <a:ahLst/>
              <a:cxnLst/>
              <a:rect l="l" t="t" r="r" b="b"/>
              <a:pathLst>
                <a:path w="2114550" h="3175">
                  <a:moveTo>
                    <a:pt x="0" y="0"/>
                  </a:moveTo>
                  <a:lnTo>
                    <a:pt x="2114537" y="0"/>
                  </a:lnTo>
                </a:path>
                <a:path w="2114550" h="3175">
                  <a:moveTo>
                    <a:pt x="0" y="3122"/>
                  </a:moveTo>
                  <a:lnTo>
                    <a:pt x="2114537" y="3122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50418" y="6651207"/>
              <a:ext cx="2114550" cy="0"/>
            </a:xfrm>
            <a:custGeom>
              <a:avLst/>
              <a:gdLst/>
              <a:ahLst/>
              <a:cxnLst/>
              <a:rect l="l" t="t" r="r" b="b"/>
              <a:pathLst>
                <a:path w="2114550">
                  <a:moveTo>
                    <a:pt x="0" y="0"/>
                  </a:moveTo>
                  <a:lnTo>
                    <a:pt x="518386" y="0"/>
                  </a:lnTo>
                </a:path>
                <a:path w="2114550">
                  <a:moveTo>
                    <a:pt x="1085123" y="0"/>
                  </a:moveTo>
                  <a:lnTo>
                    <a:pt x="2114537" y="0"/>
                  </a:lnTo>
                </a:path>
              </a:pathLst>
            </a:custGeom>
            <a:ln w="62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0418" y="6653588"/>
              <a:ext cx="2114550" cy="3175"/>
            </a:xfrm>
            <a:custGeom>
              <a:avLst/>
              <a:gdLst/>
              <a:ahLst/>
              <a:cxnLst/>
              <a:rect l="l" t="t" r="r" b="b"/>
              <a:pathLst>
                <a:path w="2114550" h="3175">
                  <a:moveTo>
                    <a:pt x="0" y="0"/>
                  </a:moveTo>
                  <a:lnTo>
                    <a:pt x="2114537" y="0"/>
                  </a:lnTo>
                </a:path>
                <a:path w="2114550" h="3175">
                  <a:moveTo>
                    <a:pt x="0" y="3122"/>
                  </a:moveTo>
                  <a:lnTo>
                    <a:pt x="2114537" y="3122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15871" y="5212054"/>
              <a:ext cx="567055" cy="1442720"/>
            </a:xfrm>
            <a:custGeom>
              <a:avLst/>
              <a:gdLst/>
              <a:ahLst/>
              <a:cxnLst/>
              <a:rect l="l" t="t" r="r" b="b"/>
              <a:pathLst>
                <a:path w="567055" h="1442720">
                  <a:moveTo>
                    <a:pt x="566737" y="0"/>
                  </a:moveTo>
                  <a:lnTo>
                    <a:pt x="0" y="0"/>
                  </a:lnTo>
                  <a:lnTo>
                    <a:pt x="0" y="1442275"/>
                  </a:lnTo>
                  <a:lnTo>
                    <a:pt x="566737" y="1442275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5871" y="5212054"/>
              <a:ext cx="567055" cy="1442720"/>
            </a:xfrm>
            <a:custGeom>
              <a:avLst/>
              <a:gdLst/>
              <a:ahLst/>
              <a:cxnLst/>
              <a:rect l="l" t="t" r="r" b="b"/>
              <a:pathLst>
                <a:path w="567055" h="1442720">
                  <a:moveTo>
                    <a:pt x="0" y="0"/>
                  </a:moveTo>
                  <a:lnTo>
                    <a:pt x="566737" y="0"/>
                  </a:lnTo>
                  <a:lnTo>
                    <a:pt x="566737" y="1442275"/>
                  </a:lnTo>
                  <a:lnTo>
                    <a:pt x="0" y="144227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43425" y="4894757"/>
              <a:ext cx="567055" cy="1759585"/>
            </a:xfrm>
            <a:custGeom>
              <a:avLst/>
              <a:gdLst/>
              <a:ahLst/>
              <a:cxnLst/>
              <a:rect l="l" t="t" r="r" b="b"/>
              <a:pathLst>
                <a:path w="567054" h="1759584">
                  <a:moveTo>
                    <a:pt x="566737" y="0"/>
                  </a:moveTo>
                  <a:lnTo>
                    <a:pt x="0" y="0"/>
                  </a:lnTo>
                  <a:lnTo>
                    <a:pt x="0" y="1759572"/>
                  </a:lnTo>
                  <a:lnTo>
                    <a:pt x="566737" y="1759572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43425" y="4894757"/>
              <a:ext cx="567055" cy="1759585"/>
            </a:xfrm>
            <a:custGeom>
              <a:avLst/>
              <a:gdLst/>
              <a:ahLst/>
              <a:cxnLst/>
              <a:rect l="l" t="t" r="r" b="b"/>
              <a:pathLst>
                <a:path w="567054" h="1759584">
                  <a:moveTo>
                    <a:pt x="0" y="0"/>
                  </a:moveTo>
                  <a:lnTo>
                    <a:pt x="566737" y="0"/>
                  </a:lnTo>
                  <a:lnTo>
                    <a:pt x="566737" y="1759572"/>
                  </a:lnTo>
                  <a:lnTo>
                    <a:pt x="0" y="175957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70967" y="5567819"/>
              <a:ext cx="567055" cy="1087120"/>
            </a:xfrm>
            <a:custGeom>
              <a:avLst/>
              <a:gdLst/>
              <a:ahLst/>
              <a:cxnLst/>
              <a:rect l="l" t="t" r="r" b="b"/>
              <a:pathLst>
                <a:path w="567054" h="1087120">
                  <a:moveTo>
                    <a:pt x="566737" y="0"/>
                  </a:moveTo>
                  <a:lnTo>
                    <a:pt x="0" y="0"/>
                  </a:lnTo>
                  <a:lnTo>
                    <a:pt x="0" y="1086510"/>
                  </a:lnTo>
                  <a:lnTo>
                    <a:pt x="566737" y="1086510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70967" y="5567819"/>
              <a:ext cx="567055" cy="1087120"/>
            </a:xfrm>
            <a:custGeom>
              <a:avLst/>
              <a:gdLst/>
              <a:ahLst/>
              <a:cxnLst/>
              <a:rect l="l" t="t" r="r" b="b"/>
              <a:pathLst>
                <a:path w="567054" h="1087120">
                  <a:moveTo>
                    <a:pt x="0" y="0"/>
                  </a:moveTo>
                  <a:lnTo>
                    <a:pt x="566737" y="0"/>
                  </a:lnTo>
                  <a:lnTo>
                    <a:pt x="566737" y="1086510"/>
                  </a:lnTo>
                  <a:lnTo>
                    <a:pt x="0" y="1086510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98520" y="5404358"/>
              <a:ext cx="567055" cy="1250315"/>
            </a:xfrm>
            <a:custGeom>
              <a:avLst/>
              <a:gdLst/>
              <a:ahLst/>
              <a:cxnLst/>
              <a:rect l="l" t="t" r="r" b="b"/>
              <a:pathLst>
                <a:path w="567054" h="1250315">
                  <a:moveTo>
                    <a:pt x="566737" y="0"/>
                  </a:moveTo>
                  <a:lnTo>
                    <a:pt x="0" y="0"/>
                  </a:lnTo>
                  <a:lnTo>
                    <a:pt x="0" y="1249972"/>
                  </a:lnTo>
                  <a:lnTo>
                    <a:pt x="566737" y="1249972"/>
                  </a:lnTo>
                  <a:lnTo>
                    <a:pt x="566737" y="0"/>
                  </a:lnTo>
                  <a:close/>
                </a:path>
              </a:pathLst>
            </a:custGeom>
            <a:solidFill>
              <a:srgbClr val="7ED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98520" y="5404358"/>
              <a:ext cx="567055" cy="1250315"/>
            </a:xfrm>
            <a:custGeom>
              <a:avLst/>
              <a:gdLst/>
              <a:ahLst/>
              <a:cxnLst/>
              <a:rect l="l" t="t" r="r" b="b"/>
              <a:pathLst>
                <a:path w="567054" h="1250315">
                  <a:moveTo>
                    <a:pt x="0" y="0"/>
                  </a:moveTo>
                  <a:lnTo>
                    <a:pt x="566737" y="0"/>
                  </a:lnTo>
                  <a:lnTo>
                    <a:pt x="566737" y="1249972"/>
                  </a:lnTo>
                  <a:lnTo>
                    <a:pt x="0" y="124997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6155" y="6160503"/>
              <a:ext cx="8149590" cy="494030"/>
            </a:xfrm>
            <a:custGeom>
              <a:avLst/>
              <a:gdLst/>
              <a:ahLst/>
              <a:cxnLst/>
              <a:rect l="l" t="t" r="r" b="b"/>
              <a:pathLst>
                <a:path w="8149590" h="494029">
                  <a:moveTo>
                    <a:pt x="566737" y="0"/>
                  </a:moveTo>
                  <a:lnTo>
                    <a:pt x="0" y="0"/>
                  </a:lnTo>
                  <a:lnTo>
                    <a:pt x="0" y="493826"/>
                  </a:lnTo>
                  <a:lnTo>
                    <a:pt x="566737" y="493826"/>
                  </a:lnTo>
                  <a:lnTo>
                    <a:pt x="566737" y="0"/>
                  </a:lnTo>
                  <a:close/>
                </a:path>
                <a:path w="8149590" h="494029">
                  <a:moveTo>
                    <a:pt x="3094291" y="368833"/>
                  </a:moveTo>
                  <a:lnTo>
                    <a:pt x="2527554" y="368833"/>
                  </a:lnTo>
                  <a:lnTo>
                    <a:pt x="2527554" y="493826"/>
                  </a:lnTo>
                  <a:lnTo>
                    <a:pt x="3094291" y="493826"/>
                  </a:lnTo>
                  <a:lnTo>
                    <a:pt x="3094291" y="368833"/>
                  </a:lnTo>
                  <a:close/>
                </a:path>
                <a:path w="8149590" h="494029">
                  <a:moveTo>
                    <a:pt x="5621845" y="89992"/>
                  </a:moveTo>
                  <a:lnTo>
                    <a:pt x="5055108" y="89992"/>
                  </a:lnTo>
                  <a:lnTo>
                    <a:pt x="5055108" y="493826"/>
                  </a:lnTo>
                  <a:lnTo>
                    <a:pt x="5621845" y="493826"/>
                  </a:lnTo>
                  <a:lnTo>
                    <a:pt x="5621845" y="89992"/>
                  </a:lnTo>
                  <a:close/>
                </a:path>
                <a:path w="8149590" h="494029">
                  <a:moveTo>
                    <a:pt x="8149387" y="157302"/>
                  </a:moveTo>
                  <a:lnTo>
                    <a:pt x="7582649" y="157302"/>
                  </a:lnTo>
                  <a:lnTo>
                    <a:pt x="7582649" y="493826"/>
                  </a:lnTo>
                  <a:lnTo>
                    <a:pt x="8149387" y="493826"/>
                  </a:lnTo>
                  <a:lnTo>
                    <a:pt x="8149387" y="157302"/>
                  </a:lnTo>
                  <a:close/>
                </a:path>
              </a:pathLst>
            </a:custGeom>
            <a:solidFill>
              <a:srgbClr val="0F6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53638" y="2428454"/>
            <a:ext cx="471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Import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06356" y="2428454"/>
            <a:ext cx="456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231F20"/>
                </a:solidFill>
                <a:latin typeface="Roboto"/>
                <a:cs typeface="Roboto"/>
              </a:rPr>
              <a:t>Export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67065" y="5938038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42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26906" y="5262982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113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7720" y="6013019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35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85169" y="5099533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130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58408" y="6224474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13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18250" y="4589984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183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18663" y="5857571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52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94506" y="4907281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14042"/>
                </a:solidFill>
                <a:latin typeface="Roboto"/>
                <a:cs typeface="Roboto"/>
              </a:rPr>
              <a:t>150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86904" y="3036239"/>
            <a:ext cx="8533130" cy="1026160"/>
          </a:xfrm>
          <a:custGeom>
            <a:avLst/>
            <a:gdLst/>
            <a:ahLst/>
            <a:cxnLst/>
            <a:rect l="l" t="t" r="r" b="b"/>
            <a:pathLst>
              <a:path w="8533130" h="1026160">
                <a:moveTo>
                  <a:pt x="1025550" y="512775"/>
                </a:moveTo>
                <a:lnTo>
                  <a:pt x="1023454" y="466102"/>
                </a:lnTo>
                <a:lnTo>
                  <a:pt x="1017282" y="420611"/>
                </a:lnTo>
                <a:lnTo>
                  <a:pt x="1007237" y="376466"/>
                </a:lnTo>
                <a:lnTo>
                  <a:pt x="993470" y="333857"/>
                </a:lnTo>
                <a:lnTo>
                  <a:pt x="976172" y="292963"/>
                </a:lnTo>
                <a:lnTo>
                  <a:pt x="955535" y="253974"/>
                </a:lnTo>
                <a:lnTo>
                  <a:pt x="931735" y="217055"/>
                </a:lnTo>
                <a:lnTo>
                  <a:pt x="904951" y="182397"/>
                </a:lnTo>
                <a:lnTo>
                  <a:pt x="875360" y="150190"/>
                </a:lnTo>
                <a:lnTo>
                  <a:pt x="843153" y="120599"/>
                </a:lnTo>
                <a:lnTo>
                  <a:pt x="808494" y="93814"/>
                </a:lnTo>
                <a:lnTo>
                  <a:pt x="771575" y="70015"/>
                </a:lnTo>
                <a:lnTo>
                  <a:pt x="732586" y="49377"/>
                </a:lnTo>
                <a:lnTo>
                  <a:pt x="691692" y="32080"/>
                </a:lnTo>
                <a:lnTo>
                  <a:pt x="649084" y="18313"/>
                </a:lnTo>
                <a:lnTo>
                  <a:pt x="604939" y="8267"/>
                </a:lnTo>
                <a:lnTo>
                  <a:pt x="559447" y="2095"/>
                </a:lnTo>
                <a:lnTo>
                  <a:pt x="512775" y="0"/>
                </a:lnTo>
                <a:lnTo>
                  <a:pt x="466102" y="2095"/>
                </a:lnTo>
                <a:lnTo>
                  <a:pt x="420598" y="8267"/>
                </a:lnTo>
                <a:lnTo>
                  <a:pt x="376453" y="18313"/>
                </a:lnTo>
                <a:lnTo>
                  <a:pt x="333844" y="32080"/>
                </a:lnTo>
                <a:lnTo>
                  <a:pt x="292963" y="49377"/>
                </a:lnTo>
                <a:lnTo>
                  <a:pt x="253961" y="70015"/>
                </a:lnTo>
                <a:lnTo>
                  <a:pt x="217055" y="93814"/>
                </a:lnTo>
                <a:lnTo>
                  <a:pt x="182397" y="120599"/>
                </a:lnTo>
                <a:lnTo>
                  <a:pt x="150190" y="150190"/>
                </a:lnTo>
                <a:lnTo>
                  <a:pt x="120599" y="182397"/>
                </a:lnTo>
                <a:lnTo>
                  <a:pt x="93814" y="217055"/>
                </a:lnTo>
                <a:lnTo>
                  <a:pt x="70002" y="253974"/>
                </a:lnTo>
                <a:lnTo>
                  <a:pt x="49364" y="292963"/>
                </a:lnTo>
                <a:lnTo>
                  <a:pt x="32080" y="333857"/>
                </a:lnTo>
                <a:lnTo>
                  <a:pt x="18313" y="376466"/>
                </a:lnTo>
                <a:lnTo>
                  <a:pt x="8255" y="420611"/>
                </a:lnTo>
                <a:lnTo>
                  <a:pt x="2095" y="466102"/>
                </a:lnTo>
                <a:lnTo>
                  <a:pt x="0" y="512775"/>
                </a:lnTo>
                <a:lnTo>
                  <a:pt x="2095" y="559447"/>
                </a:lnTo>
                <a:lnTo>
                  <a:pt x="8255" y="604951"/>
                </a:lnTo>
                <a:lnTo>
                  <a:pt x="18313" y="649097"/>
                </a:lnTo>
                <a:lnTo>
                  <a:pt x="32080" y="691705"/>
                </a:lnTo>
                <a:lnTo>
                  <a:pt x="49364" y="732586"/>
                </a:lnTo>
                <a:lnTo>
                  <a:pt x="70002" y="771588"/>
                </a:lnTo>
                <a:lnTo>
                  <a:pt x="93814" y="808494"/>
                </a:lnTo>
                <a:lnTo>
                  <a:pt x="120599" y="843153"/>
                </a:lnTo>
                <a:lnTo>
                  <a:pt x="150190" y="875360"/>
                </a:lnTo>
                <a:lnTo>
                  <a:pt x="182397" y="904951"/>
                </a:lnTo>
                <a:lnTo>
                  <a:pt x="217055" y="931735"/>
                </a:lnTo>
                <a:lnTo>
                  <a:pt x="253961" y="955548"/>
                </a:lnTo>
                <a:lnTo>
                  <a:pt x="292963" y="976185"/>
                </a:lnTo>
                <a:lnTo>
                  <a:pt x="333844" y="993470"/>
                </a:lnTo>
                <a:lnTo>
                  <a:pt x="376453" y="1007237"/>
                </a:lnTo>
                <a:lnTo>
                  <a:pt x="420598" y="1017295"/>
                </a:lnTo>
                <a:lnTo>
                  <a:pt x="466102" y="1023454"/>
                </a:lnTo>
                <a:lnTo>
                  <a:pt x="512775" y="1025550"/>
                </a:lnTo>
                <a:lnTo>
                  <a:pt x="559447" y="1023454"/>
                </a:lnTo>
                <a:lnTo>
                  <a:pt x="604939" y="1017295"/>
                </a:lnTo>
                <a:lnTo>
                  <a:pt x="649084" y="1007237"/>
                </a:lnTo>
                <a:lnTo>
                  <a:pt x="691692" y="993470"/>
                </a:lnTo>
                <a:lnTo>
                  <a:pt x="732586" y="976185"/>
                </a:lnTo>
                <a:lnTo>
                  <a:pt x="771575" y="955548"/>
                </a:lnTo>
                <a:lnTo>
                  <a:pt x="808494" y="931735"/>
                </a:lnTo>
                <a:lnTo>
                  <a:pt x="843153" y="904951"/>
                </a:lnTo>
                <a:lnTo>
                  <a:pt x="875360" y="875360"/>
                </a:lnTo>
                <a:lnTo>
                  <a:pt x="904951" y="843153"/>
                </a:lnTo>
                <a:lnTo>
                  <a:pt x="931735" y="808494"/>
                </a:lnTo>
                <a:lnTo>
                  <a:pt x="955535" y="771588"/>
                </a:lnTo>
                <a:lnTo>
                  <a:pt x="976172" y="732586"/>
                </a:lnTo>
                <a:lnTo>
                  <a:pt x="993470" y="691705"/>
                </a:lnTo>
                <a:lnTo>
                  <a:pt x="1007237" y="649097"/>
                </a:lnTo>
                <a:lnTo>
                  <a:pt x="1017282" y="604951"/>
                </a:lnTo>
                <a:lnTo>
                  <a:pt x="1023454" y="559447"/>
                </a:lnTo>
                <a:lnTo>
                  <a:pt x="1025550" y="512775"/>
                </a:lnTo>
                <a:close/>
              </a:path>
              <a:path w="8533130" h="1026160">
                <a:moveTo>
                  <a:pt x="3527996" y="512775"/>
                </a:moveTo>
                <a:lnTo>
                  <a:pt x="3525901" y="466102"/>
                </a:lnTo>
                <a:lnTo>
                  <a:pt x="3519741" y="420611"/>
                </a:lnTo>
                <a:lnTo>
                  <a:pt x="3509683" y="376466"/>
                </a:lnTo>
                <a:lnTo>
                  <a:pt x="3495916" y="333857"/>
                </a:lnTo>
                <a:lnTo>
                  <a:pt x="3478631" y="292963"/>
                </a:lnTo>
                <a:lnTo>
                  <a:pt x="3457994" y="253974"/>
                </a:lnTo>
                <a:lnTo>
                  <a:pt x="3434194" y="217055"/>
                </a:lnTo>
                <a:lnTo>
                  <a:pt x="3407397" y="182397"/>
                </a:lnTo>
                <a:lnTo>
                  <a:pt x="3377819" y="150190"/>
                </a:lnTo>
                <a:lnTo>
                  <a:pt x="3345599" y="120599"/>
                </a:lnTo>
                <a:lnTo>
                  <a:pt x="3310953" y="93814"/>
                </a:lnTo>
                <a:lnTo>
                  <a:pt x="3274034" y="70015"/>
                </a:lnTo>
                <a:lnTo>
                  <a:pt x="3235045" y="49377"/>
                </a:lnTo>
                <a:lnTo>
                  <a:pt x="3194151" y="32080"/>
                </a:lnTo>
                <a:lnTo>
                  <a:pt x="3151543" y="18313"/>
                </a:lnTo>
                <a:lnTo>
                  <a:pt x="3107398" y="8267"/>
                </a:lnTo>
                <a:lnTo>
                  <a:pt x="3061893" y="2095"/>
                </a:lnTo>
                <a:lnTo>
                  <a:pt x="3015221" y="0"/>
                </a:lnTo>
                <a:lnTo>
                  <a:pt x="2968548" y="2095"/>
                </a:lnTo>
                <a:lnTo>
                  <a:pt x="2923057" y="8267"/>
                </a:lnTo>
                <a:lnTo>
                  <a:pt x="2878912" y="18313"/>
                </a:lnTo>
                <a:lnTo>
                  <a:pt x="2836303" y="32080"/>
                </a:lnTo>
                <a:lnTo>
                  <a:pt x="2795409" y="49377"/>
                </a:lnTo>
                <a:lnTo>
                  <a:pt x="2756420" y="70015"/>
                </a:lnTo>
                <a:lnTo>
                  <a:pt x="2719501" y="93814"/>
                </a:lnTo>
                <a:lnTo>
                  <a:pt x="2684856" y="120599"/>
                </a:lnTo>
                <a:lnTo>
                  <a:pt x="2652636" y="150190"/>
                </a:lnTo>
                <a:lnTo>
                  <a:pt x="2623045" y="182397"/>
                </a:lnTo>
                <a:lnTo>
                  <a:pt x="2596261" y="217055"/>
                </a:lnTo>
                <a:lnTo>
                  <a:pt x="2572461" y="253974"/>
                </a:lnTo>
                <a:lnTo>
                  <a:pt x="2551823" y="292963"/>
                </a:lnTo>
                <a:lnTo>
                  <a:pt x="2534526" y="333857"/>
                </a:lnTo>
                <a:lnTo>
                  <a:pt x="2520772" y="376466"/>
                </a:lnTo>
                <a:lnTo>
                  <a:pt x="2510713" y="420611"/>
                </a:lnTo>
                <a:lnTo>
                  <a:pt x="2504541" y="466102"/>
                </a:lnTo>
                <a:lnTo>
                  <a:pt x="2502446" y="512775"/>
                </a:lnTo>
                <a:lnTo>
                  <a:pt x="2504541" y="559447"/>
                </a:lnTo>
                <a:lnTo>
                  <a:pt x="2510713" y="604951"/>
                </a:lnTo>
                <a:lnTo>
                  <a:pt x="2520772" y="649097"/>
                </a:lnTo>
                <a:lnTo>
                  <a:pt x="2534526" y="691705"/>
                </a:lnTo>
                <a:lnTo>
                  <a:pt x="2551823" y="732586"/>
                </a:lnTo>
                <a:lnTo>
                  <a:pt x="2572461" y="771588"/>
                </a:lnTo>
                <a:lnTo>
                  <a:pt x="2596261" y="808494"/>
                </a:lnTo>
                <a:lnTo>
                  <a:pt x="2623045" y="843153"/>
                </a:lnTo>
                <a:lnTo>
                  <a:pt x="2652636" y="875360"/>
                </a:lnTo>
                <a:lnTo>
                  <a:pt x="2684856" y="904951"/>
                </a:lnTo>
                <a:lnTo>
                  <a:pt x="2719501" y="931735"/>
                </a:lnTo>
                <a:lnTo>
                  <a:pt x="2756420" y="955548"/>
                </a:lnTo>
                <a:lnTo>
                  <a:pt x="2795409" y="976185"/>
                </a:lnTo>
                <a:lnTo>
                  <a:pt x="2836303" y="993470"/>
                </a:lnTo>
                <a:lnTo>
                  <a:pt x="2878912" y="1007237"/>
                </a:lnTo>
                <a:lnTo>
                  <a:pt x="2923057" y="1017295"/>
                </a:lnTo>
                <a:lnTo>
                  <a:pt x="2968548" y="1023454"/>
                </a:lnTo>
                <a:lnTo>
                  <a:pt x="3015221" y="1025550"/>
                </a:lnTo>
                <a:lnTo>
                  <a:pt x="3061893" y="1023454"/>
                </a:lnTo>
                <a:lnTo>
                  <a:pt x="3107398" y="1017295"/>
                </a:lnTo>
                <a:lnTo>
                  <a:pt x="3151543" y="1007237"/>
                </a:lnTo>
                <a:lnTo>
                  <a:pt x="3194151" y="993470"/>
                </a:lnTo>
                <a:lnTo>
                  <a:pt x="3235045" y="976185"/>
                </a:lnTo>
                <a:lnTo>
                  <a:pt x="3274034" y="955548"/>
                </a:lnTo>
                <a:lnTo>
                  <a:pt x="3310953" y="931735"/>
                </a:lnTo>
                <a:lnTo>
                  <a:pt x="3345599" y="904951"/>
                </a:lnTo>
                <a:lnTo>
                  <a:pt x="3377819" y="875360"/>
                </a:lnTo>
                <a:lnTo>
                  <a:pt x="3407397" y="843153"/>
                </a:lnTo>
                <a:lnTo>
                  <a:pt x="3434194" y="808494"/>
                </a:lnTo>
                <a:lnTo>
                  <a:pt x="3457994" y="771588"/>
                </a:lnTo>
                <a:lnTo>
                  <a:pt x="3478631" y="732586"/>
                </a:lnTo>
                <a:lnTo>
                  <a:pt x="3495916" y="691705"/>
                </a:lnTo>
                <a:lnTo>
                  <a:pt x="3509683" y="649097"/>
                </a:lnTo>
                <a:lnTo>
                  <a:pt x="3519741" y="604951"/>
                </a:lnTo>
                <a:lnTo>
                  <a:pt x="3525901" y="559447"/>
                </a:lnTo>
                <a:lnTo>
                  <a:pt x="3527996" y="512775"/>
                </a:lnTo>
                <a:close/>
              </a:path>
              <a:path w="8533130" h="1026160">
                <a:moveTo>
                  <a:pt x="8532914" y="512775"/>
                </a:moveTo>
                <a:lnTo>
                  <a:pt x="8530806" y="466102"/>
                </a:lnTo>
                <a:lnTo>
                  <a:pt x="8524646" y="420611"/>
                </a:lnTo>
                <a:lnTo>
                  <a:pt x="8514588" y="376466"/>
                </a:lnTo>
                <a:lnTo>
                  <a:pt x="8500821" y="333857"/>
                </a:lnTo>
                <a:lnTo>
                  <a:pt x="8483536" y="292963"/>
                </a:lnTo>
                <a:lnTo>
                  <a:pt x="8462899" y="253974"/>
                </a:lnTo>
                <a:lnTo>
                  <a:pt x="8439099" y="217055"/>
                </a:lnTo>
                <a:lnTo>
                  <a:pt x="8412315" y="182397"/>
                </a:lnTo>
                <a:lnTo>
                  <a:pt x="8382724" y="150190"/>
                </a:lnTo>
                <a:lnTo>
                  <a:pt x="8350504" y="120599"/>
                </a:lnTo>
                <a:lnTo>
                  <a:pt x="8315858" y="93814"/>
                </a:lnTo>
                <a:lnTo>
                  <a:pt x="8278939" y="70015"/>
                </a:lnTo>
                <a:lnTo>
                  <a:pt x="8239950" y="49377"/>
                </a:lnTo>
                <a:lnTo>
                  <a:pt x="8199056" y="32080"/>
                </a:lnTo>
                <a:lnTo>
                  <a:pt x="8156448" y="18313"/>
                </a:lnTo>
                <a:lnTo>
                  <a:pt x="8112303" y="8267"/>
                </a:lnTo>
                <a:lnTo>
                  <a:pt x="8066811" y="2095"/>
                </a:lnTo>
                <a:lnTo>
                  <a:pt x="8020139" y="0"/>
                </a:lnTo>
                <a:lnTo>
                  <a:pt x="7973454" y="2095"/>
                </a:lnTo>
                <a:lnTo>
                  <a:pt x="7927962" y="8267"/>
                </a:lnTo>
                <a:lnTo>
                  <a:pt x="7883817" y="18313"/>
                </a:lnTo>
                <a:lnTo>
                  <a:pt x="7841208" y="32080"/>
                </a:lnTo>
                <a:lnTo>
                  <a:pt x="7800314" y="49377"/>
                </a:lnTo>
                <a:lnTo>
                  <a:pt x="7761325" y="70015"/>
                </a:lnTo>
                <a:lnTo>
                  <a:pt x="7724407" y="93814"/>
                </a:lnTo>
                <a:lnTo>
                  <a:pt x="7689761" y="120599"/>
                </a:lnTo>
                <a:lnTo>
                  <a:pt x="7657541" y="150190"/>
                </a:lnTo>
                <a:lnTo>
                  <a:pt x="7627950" y="182397"/>
                </a:lnTo>
                <a:lnTo>
                  <a:pt x="7601166" y="217055"/>
                </a:lnTo>
                <a:lnTo>
                  <a:pt x="7577366" y="253974"/>
                </a:lnTo>
                <a:lnTo>
                  <a:pt x="7556728" y="292963"/>
                </a:lnTo>
                <a:lnTo>
                  <a:pt x="7539444" y="333857"/>
                </a:lnTo>
                <a:lnTo>
                  <a:pt x="7525677" y="376466"/>
                </a:lnTo>
                <a:lnTo>
                  <a:pt x="7515619" y="420611"/>
                </a:lnTo>
                <a:lnTo>
                  <a:pt x="7509459" y="466102"/>
                </a:lnTo>
                <a:lnTo>
                  <a:pt x="7507364" y="512775"/>
                </a:lnTo>
                <a:lnTo>
                  <a:pt x="7509459" y="559447"/>
                </a:lnTo>
                <a:lnTo>
                  <a:pt x="7515619" y="604951"/>
                </a:lnTo>
                <a:lnTo>
                  <a:pt x="7525677" y="649097"/>
                </a:lnTo>
                <a:lnTo>
                  <a:pt x="7539444" y="691705"/>
                </a:lnTo>
                <a:lnTo>
                  <a:pt x="7556728" y="732586"/>
                </a:lnTo>
                <a:lnTo>
                  <a:pt x="7577366" y="771588"/>
                </a:lnTo>
                <a:lnTo>
                  <a:pt x="7601166" y="808494"/>
                </a:lnTo>
                <a:lnTo>
                  <a:pt x="7627950" y="843153"/>
                </a:lnTo>
                <a:lnTo>
                  <a:pt x="7657541" y="875360"/>
                </a:lnTo>
                <a:lnTo>
                  <a:pt x="7689761" y="904951"/>
                </a:lnTo>
                <a:lnTo>
                  <a:pt x="7724407" y="931735"/>
                </a:lnTo>
                <a:lnTo>
                  <a:pt x="7761325" y="955548"/>
                </a:lnTo>
                <a:lnTo>
                  <a:pt x="7800314" y="976185"/>
                </a:lnTo>
                <a:lnTo>
                  <a:pt x="7841208" y="993470"/>
                </a:lnTo>
                <a:lnTo>
                  <a:pt x="7883817" y="1007237"/>
                </a:lnTo>
                <a:lnTo>
                  <a:pt x="7927962" y="1017295"/>
                </a:lnTo>
                <a:lnTo>
                  <a:pt x="7973454" y="1023454"/>
                </a:lnTo>
                <a:lnTo>
                  <a:pt x="8020139" y="1025550"/>
                </a:lnTo>
                <a:lnTo>
                  <a:pt x="8066811" y="1023454"/>
                </a:lnTo>
                <a:lnTo>
                  <a:pt x="8112303" y="1017295"/>
                </a:lnTo>
                <a:lnTo>
                  <a:pt x="8156448" y="1007237"/>
                </a:lnTo>
                <a:lnTo>
                  <a:pt x="8199056" y="993470"/>
                </a:lnTo>
                <a:lnTo>
                  <a:pt x="8239950" y="976185"/>
                </a:lnTo>
                <a:lnTo>
                  <a:pt x="8278939" y="955548"/>
                </a:lnTo>
                <a:lnTo>
                  <a:pt x="8315858" y="931735"/>
                </a:lnTo>
                <a:lnTo>
                  <a:pt x="8350504" y="904951"/>
                </a:lnTo>
                <a:lnTo>
                  <a:pt x="8382724" y="875360"/>
                </a:lnTo>
                <a:lnTo>
                  <a:pt x="8412315" y="843153"/>
                </a:lnTo>
                <a:lnTo>
                  <a:pt x="8439099" y="808494"/>
                </a:lnTo>
                <a:lnTo>
                  <a:pt x="8462899" y="771588"/>
                </a:lnTo>
                <a:lnTo>
                  <a:pt x="8483536" y="732586"/>
                </a:lnTo>
                <a:lnTo>
                  <a:pt x="8500821" y="691705"/>
                </a:lnTo>
                <a:lnTo>
                  <a:pt x="8514588" y="649097"/>
                </a:lnTo>
                <a:lnTo>
                  <a:pt x="8524646" y="604951"/>
                </a:lnTo>
                <a:lnTo>
                  <a:pt x="8530806" y="559447"/>
                </a:lnTo>
                <a:lnTo>
                  <a:pt x="8532914" y="512775"/>
                </a:lnTo>
                <a:close/>
              </a:path>
            </a:pathLst>
          </a:custGeom>
          <a:solidFill>
            <a:srgbClr val="D5D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211529" y="3791727"/>
            <a:ext cx="7150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F66B2"/>
                </a:solidFill>
                <a:latin typeface="Roboto"/>
                <a:cs typeface="Roboto"/>
              </a:rPr>
              <a:t>TELAI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1814" y="2916143"/>
            <a:ext cx="1025550" cy="1145642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645865" y="3791727"/>
            <a:ext cx="885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F66B2"/>
                </a:solidFill>
                <a:latin typeface="Roboto"/>
                <a:cs typeface="Roboto"/>
              </a:rPr>
              <a:t>PEDALI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03137" y="3791727"/>
            <a:ext cx="828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F66B2"/>
                </a:solidFill>
                <a:latin typeface="Roboto"/>
                <a:cs typeface="Roboto"/>
              </a:rPr>
              <a:t>CAMBI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764219" y="3794267"/>
            <a:ext cx="744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F66B2"/>
                </a:solidFill>
                <a:latin typeface="Roboto"/>
                <a:cs typeface="Roboto"/>
              </a:rPr>
              <a:t>SELLE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82596" y="4183748"/>
            <a:ext cx="1586230" cy="273050"/>
          </a:xfrm>
          <a:prstGeom prst="rect">
            <a:avLst/>
          </a:prstGeom>
          <a:ln w="9525">
            <a:solidFill>
              <a:srgbClr val="414042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75"/>
              </a:spcBef>
            </a:pPr>
            <a:r>
              <a:rPr sz="1500" b="1" spc="50" dirty="0">
                <a:solidFill>
                  <a:srgbClr val="414042"/>
                </a:solidFill>
                <a:latin typeface="Liberation Serif"/>
                <a:cs typeface="Liberation Serif"/>
              </a:rPr>
              <a:t>milioni</a:t>
            </a:r>
            <a:r>
              <a:rPr sz="1500" b="1" spc="15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1500" b="1" dirty="0">
                <a:solidFill>
                  <a:srgbClr val="414042"/>
                </a:solidFill>
                <a:latin typeface="Liberation Serif"/>
                <a:cs typeface="Liberation Serif"/>
              </a:rPr>
              <a:t>di</a:t>
            </a:r>
            <a:r>
              <a:rPr sz="1500" b="1" spc="25" dirty="0">
                <a:solidFill>
                  <a:srgbClr val="414042"/>
                </a:solidFill>
                <a:latin typeface="Liberation Serif"/>
                <a:cs typeface="Liberation Serif"/>
              </a:rPr>
              <a:t> </a:t>
            </a:r>
            <a:r>
              <a:rPr sz="1500" b="1" spc="204" dirty="0">
                <a:solidFill>
                  <a:srgbClr val="414042"/>
                </a:solidFill>
                <a:latin typeface="Liberation Serif"/>
                <a:cs typeface="Liberation Serif"/>
              </a:rPr>
              <a:t>€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12815" y="4183748"/>
            <a:ext cx="1586230" cy="273050"/>
          </a:xfrm>
          <a:prstGeom prst="rect">
            <a:avLst/>
          </a:prstGeom>
          <a:ln w="9525">
            <a:solidFill>
              <a:srgbClr val="414042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90"/>
              </a:spcBef>
            </a:pPr>
            <a:r>
              <a:rPr sz="1500" b="1" spc="95" dirty="0">
                <a:solidFill>
                  <a:srgbClr val="414042"/>
                </a:solidFill>
                <a:latin typeface="Liberation Serif"/>
                <a:cs typeface="Liberation Serif"/>
              </a:rPr>
              <a:t>€/kg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45307" y="4183748"/>
            <a:ext cx="1586230" cy="273050"/>
          </a:xfrm>
          <a:prstGeom prst="rect">
            <a:avLst/>
          </a:prstGeom>
          <a:ln w="9525">
            <a:solidFill>
              <a:srgbClr val="414042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500" b="1" spc="95" dirty="0">
                <a:solidFill>
                  <a:srgbClr val="414042"/>
                </a:solidFill>
                <a:latin typeface="Liberation Serif"/>
                <a:cs typeface="Liberation Serif"/>
              </a:rPr>
              <a:t>€/kg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4087" y="4183748"/>
            <a:ext cx="1586230" cy="273050"/>
          </a:xfrm>
          <a:prstGeom prst="rect">
            <a:avLst/>
          </a:prstGeom>
          <a:ln w="9525">
            <a:solidFill>
              <a:srgbClr val="414042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95"/>
              </a:spcBef>
            </a:pPr>
            <a:r>
              <a:rPr sz="1500" b="1" spc="75" dirty="0">
                <a:solidFill>
                  <a:srgbClr val="414042"/>
                </a:solidFill>
                <a:latin typeface="Liberation Serif"/>
                <a:cs typeface="Liberation Serif"/>
              </a:rPr>
              <a:t>€/pezzo</a:t>
            </a:r>
            <a:endParaRPr sz="1500">
              <a:latin typeface="Liberation Serif"/>
              <a:cs typeface="Liberation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47709" y="2913424"/>
            <a:ext cx="8553450" cy="857250"/>
            <a:chOff x="1047709" y="2913424"/>
            <a:chExt cx="8553450" cy="857250"/>
          </a:xfrm>
        </p:grpSpPr>
        <p:sp>
          <p:nvSpPr>
            <p:cNvPr id="59" name="object 59"/>
            <p:cNvSpPr/>
            <p:nvPr/>
          </p:nvSpPr>
          <p:spPr>
            <a:xfrm>
              <a:off x="8650193" y="2913424"/>
              <a:ext cx="951230" cy="857250"/>
            </a:xfrm>
            <a:custGeom>
              <a:avLst/>
              <a:gdLst/>
              <a:ahLst/>
              <a:cxnLst/>
              <a:rect l="l" t="t" r="r" b="b"/>
              <a:pathLst>
                <a:path w="951229" h="857250">
                  <a:moveTo>
                    <a:pt x="648296" y="775969"/>
                  </a:moveTo>
                  <a:lnTo>
                    <a:pt x="306273" y="775969"/>
                  </a:lnTo>
                  <a:lnTo>
                    <a:pt x="306273" y="857249"/>
                  </a:lnTo>
                  <a:lnTo>
                    <a:pt x="648296" y="857249"/>
                  </a:lnTo>
                  <a:lnTo>
                    <a:pt x="648296" y="840739"/>
                  </a:lnTo>
                  <a:lnTo>
                    <a:pt x="326796" y="840739"/>
                  </a:lnTo>
                  <a:lnTo>
                    <a:pt x="323342" y="836929"/>
                  </a:lnTo>
                  <a:lnTo>
                    <a:pt x="323342" y="796289"/>
                  </a:lnTo>
                  <a:lnTo>
                    <a:pt x="326796" y="792479"/>
                  </a:lnTo>
                  <a:lnTo>
                    <a:pt x="648296" y="792479"/>
                  </a:lnTo>
                  <a:lnTo>
                    <a:pt x="648296" y="775969"/>
                  </a:lnTo>
                  <a:close/>
                </a:path>
                <a:path w="951229" h="857250">
                  <a:moveTo>
                    <a:pt x="648296" y="792479"/>
                  </a:moveTo>
                  <a:lnTo>
                    <a:pt x="627773" y="792479"/>
                  </a:lnTo>
                  <a:lnTo>
                    <a:pt x="631228" y="796289"/>
                  </a:lnTo>
                  <a:lnTo>
                    <a:pt x="631228" y="836929"/>
                  </a:lnTo>
                  <a:lnTo>
                    <a:pt x="627773" y="840739"/>
                  </a:lnTo>
                  <a:lnTo>
                    <a:pt x="648296" y="840739"/>
                  </a:lnTo>
                  <a:lnTo>
                    <a:pt x="648296" y="792479"/>
                  </a:lnTo>
                  <a:close/>
                </a:path>
                <a:path w="951229" h="857250">
                  <a:moveTo>
                    <a:pt x="599554" y="711199"/>
                  </a:moveTo>
                  <a:lnTo>
                    <a:pt x="355015" y="711199"/>
                  </a:lnTo>
                  <a:lnTo>
                    <a:pt x="355015" y="772159"/>
                  </a:lnTo>
                  <a:lnTo>
                    <a:pt x="351561" y="775969"/>
                  </a:lnTo>
                  <a:lnTo>
                    <a:pt x="375539" y="775969"/>
                  </a:lnTo>
                  <a:lnTo>
                    <a:pt x="372084" y="772159"/>
                  </a:lnTo>
                  <a:lnTo>
                    <a:pt x="372084" y="731519"/>
                  </a:lnTo>
                  <a:lnTo>
                    <a:pt x="375539" y="727709"/>
                  </a:lnTo>
                  <a:lnTo>
                    <a:pt x="599554" y="727709"/>
                  </a:lnTo>
                  <a:lnTo>
                    <a:pt x="599554" y="711199"/>
                  </a:lnTo>
                  <a:close/>
                </a:path>
                <a:path w="951229" h="857250">
                  <a:moveTo>
                    <a:pt x="599554" y="727709"/>
                  </a:moveTo>
                  <a:lnTo>
                    <a:pt x="579031" y="727709"/>
                  </a:lnTo>
                  <a:lnTo>
                    <a:pt x="582485" y="731519"/>
                  </a:lnTo>
                  <a:lnTo>
                    <a:pt x="582485" y="772159"/>
                  </a:lnTo>
                  <a:lnTo>
                    <a:pt x="579031" y="775969"/>
                  </a:lnTo>
                  <a:lnTo>
                    <a:pt x="603008" y="775969"/>
                  </a:lnTo>
                  <a:lnTo>
                    <a:pt x="599554" y="772159"/>
                  </a:lnTo>
                  <a:lnTo>
                    <a:pt x="599554" y="727709"/>
                  </a:lnTo>
                  <a:close/>
                </a:path>
                <a:path w="951229" h="857250">
                  <a:moveTo>
                    <a:pt x="440524" y="516889"/>
                  </a:moveTo>
                  <a:lnTo>
                    <a:pt x="416547" y="516889"/>
                  </a:lnTo>
                  <a:lnTo>
                    <a:pt x="420001" y="520699"/>
                  </a:lnTo>
                  <a:lnTo>
                    <a:pt x="420001" y="707389"/>
                  </a:lnTo>
                  <a:lnTo>
                    <a:pt x="416547" y="711199"/>
                  </a:lnTo>
                  <a:lnTo>
                    <a:pt x="440524" y="711199"/>
                  </a:lnTo>
                  <a:lnTo>
                    <a:pt x="437070" y="707389"/>
                  </a:lnTo>
                  <a:lnTo>
                    <a:pt x="437070" y="520699"/>
                  </a:lnTo>
                  <a:lnTo>
                    <a:pt x="440524" y="516889"/>
                  </a:lnTo>
                  <a:close/>
                </a:path>
                <a:path w="951229" h="857250">
                  <a:moveTo>
                    <a:pt x="538022" y="516889"/>
                  </a:moveTo>
                  <a:lnTo>
                    <a:pt x="514045" y="516889"/>
                  </a:lnTo>
                  <a:lnTo>
                    <a:pt x="517499" y="520699"/>
                  </a:lnTo>
                  <a:lnTo>
                    <a:pt x="517499" y="707389"/>
                  </a:lnTo>
                  <a:lnTo>
                    <a:pt x="514045" y="711199"/>
                  </a:lnTo>
                  <a:lnTo>
                    <a:pt x="538022" y="711199"/>
                  </a:lnTo>
                  <a:lnTo>
                    <a:pt x="534568" y="707389"/>
                  </a:lnTo>
                  <a:lnTo>
                    <a:pt x="534568" y="520699"/>
                  </a:lnTo>
                  <a:lnTo>
                    <a:pt x="538022" y="516889"/>
                  </a:lnTo>
                  <a:close/>
                </a:path>
                <a:path w="951229" h="857250">
                  <a:moveTo>
                    <a:pt x="163760" y="0"/>
                  </a:moveTo>
                  <a:lnTo>
                    <a:pt x="119077" y="1269"/>
                  </a:lnTo>
                  <a:lnTo>
                    <a:pt x="80048" y="12699"/>
                  </a:lnTo>
                  <a:lnTo>
                    <a:pt x="39816" y="40639"/>
                  </a:lnTo>
                  <a:lnTo>
                    <a:pt x="14338" y="82549"/>
                  </a:lnTo>
                  <a:lnTo>
                    <a:pt x="0" y="158749"/>
                  </a:lnTo>
                  <a:lnTo>
                    <a:pt x="5822" y="220979"/>
                  </a:lnTo>
                  <a:lnTo>
                    <a:pt x="36982" y="280669"/>
                  </a:lnTo>
                  <a:lnTo>
                    <a:pt x="91538" y="318769"/>
                  </a:lnTo>
                  <a:lnTo>
                    <a:pt x="127597" y="331469"/>
                  </a:lnTo>
                  <a:lnTo>
                    <a:pt x="169354" y="337819"/>
                  </a:lnTo>
                  <a:lnTo>
                    <a:pt x="173291" y="337819"/>
                  </a:lnTo>
                  <a:lnTo>
                    <a:pt x="176288" y="341629"/>
                  </a:lnTo>
                  <a:lnTo>
                    <a:pt x="176288" y="378459"/>
                  </a:lnTo>
                  <a:lnTo>
                    <a:pt x="184676" y="419099"/>
                  </a:lnTo>
                  <a:lnTo>
                    <a:pt x="207435" y="453389"/>
                  </a:lnTo>
                  <a:lnTo>
                    <a:pt x="241128" y="476249"/>
                  </a:lnTo>
                  <a:lnTo>
                    <a:pt x="282321" y="483869"/>
                  </a:lnTo>
                  <a:lnTo>
                    <a:pt x="353568" y="483869"/>
                  </a:lnTo>
                  <a:lnTo>
                    <a:pt x="356489" y="486409"/>
                  </a:lnTo>
                  <a:lnTo>
                    <a:pt x="383580" y="514349"/>
                  </a:lnTo>
                  <a:lnTo>
                    <a:pt x="396074" y="516889"/>
                  </a:lnTo>
                  <a:lnTo>
                    <a:pt x="558533" y="516889"/>
                  </a:lnTo>
                  <a:lnTo>
                    <a:pt x="574485" y="513079"/>
                  </a:lnTo>
                  <a:lnTo>
                    <a:pt x="587525" y="504189"/>
                  </a:lnTo>
                  <a:lnTo>
                    <a:pt x="591045" y="499109"/>
                  </a:lnTo>
                  <a:lnTo>
                    <a:pt x="396049" y="499109"/>
                  </a:lnTo>
                  <a:lnTo>
                    <a:pt x="386732" y="497839"/>
                  </a:lnTo>
                  <a:lnTo>
                    <a:pt x="379114" y="492759"/>
                  </a:lnTo>
                  <a:lnTo>
                    <a:pt x="373971" y="485139"/>
                  </a:lnTo>
                  <a:lnTo>
                    <a:pt x="372084" y="476249"/>
                  </a:lnTo>
                  <a:lnTo>
                    <a:pt x="372084" y="467359"/>
                  </a:lnTo>
                  <a:lnTo>
                    <a:pt x="282308" y="467359"/>
                  </a:lnTo>
                  <a:lnTo>
                    <a:pt x="247746" y="459739"/>
                  </a:lnTo>
                  <a:lnTo>
                    <a:pt x="219478" y="440689"/>
                  </a:lnTo>
                  <a:lnTo>
                    <a:pt x="200387" y="412749"/>
                  </a:lnTo>
                  <a:lnTo>
                    <a:pt x="193357" y="378459"/>
                  </a:lnTo>
                  <a:lnTo>
                    <a:pt x="193357" y="342899"/>
                  </a:lnTo>
                  <a:lnTo>
                    <a:pt x="196811" y="340359"/>
                  </a:lnTo>
                  <a:lnTo>
                    <a:pt x="220853" y="340359"/>
                  </a:lnTo>
                  <a:lnTo>
                    <a:pt x="233248" y="339089"/>
                  </a:lnTo>
                  <a:lnTo>
                    <a:pt x="259854" y="339089"/>
                  </a:lnTo>
                  <a:lnTo>
                    <a:pt x="261365" y="337819"/>
                  </a:lnTo>
                  <a:lnTo>
                    <a:pt x="265328" y="336549"/>
                  </a:lnTo>
                  <a:lnTo>
                    <a:pt x="284461" y="335279"/>
                  </a:lnTo>
                  <a:lnTo>
                    <a:pt x="304304" y="332739"/>
                  </a:lnTo>
                  <a:lnTo>
                    <a:pt x="345833" y="325119"/>
                  </a:lnTo>
                  <a:lnTo>
                    <a:pt x="372084" y="325119"/>
                  </a:lnTo>
                  <a:lnTo>
                    <a:pt x="372084" y="322579"/>
                  </a:lnTo>
                  <a:lnTo>
                    <a:pt x="211518" y="322579"/>
                  </a:lnTo>
                  <a:lnTo>
                    <a:pt x="158879" y="320039"/>
                  </a:lnTo>
                  <a:lnTo>
                    <a:pt x="114187" y="309879"/>
                  </a:lnTo>
                  <a:lnTo>
                    <a:pt x="77717" y="292099"/>
                  </a:lnTo>
                  <a:lnTo>
                    <a:pt x="21898" y="214629"/>
                  </a:lnTo>
                  <a:lnTo>
                    <a:pt x="16984" y="158749"/>
                  </a:lnTo>
                  <a:lnTo>
                    <a:pt x="23612" y="113029"/>
                  </a:lnTo>
                  <a:lnTo>
                    <a:pt x="39549" y="68579"/>
                  </a:lnTo>
                  <a:lnTo>
                    <a:pt x="68354" y="38099"/>
                  </a:lnTo>
                  <a:lnTo>
                    <a:pt x="115084" y="19049"/>
                  </a:lnTo>
                  <a:lnTo>
                    <a:pt x="144208" y="16509"/>
                  </a:lnTo>
                  <a:lnTo>
                    <a:pt x="232425" y="16509"/>
                  </a:lnTo>
                  <a:lnTo>
                    <a:pt x="213929" y="10159"/>
                  </a:lnTo>
                  <a:lnTo>
                    <a:pt x="163760" y="0"/>
                  </a:lnTo>
                  <a:close/>
                </a:path>
                <a:path w="951229" h="857250">
                  <a:moveTo>
                    <a:pt x="599554" y="274319"/>
                  </a:moveTo>
                  <a:lnTo>
                    <a:pt x="578231" y="274319"/>
                  </a:lnTo>
                  <a:lnTo>
                    <a:pt x="581533" y="278129"/>
                  </a:lnTo>
                  <a:lnTo>
                    <a:pt x="582485" y="279399"/>
                  </a:lnTo>
                  <a:lnTo>
                    <a:pt x="582485" y="476249"/>
                  </a:lnTo>
                  <a:lnTo>
                    <a:pt x="580600" y="485139"/>
                  </a:lnTo>
                  <a:lnTo>
                    <a:pt x="575462" y="492759"/>
                  </a:lnTo>
                  <a:lnTo>
                    <a:pt x="567847" y="497839"/>
                  </a:lnTo>
                  <a:lnTo>
                    <a:pt x="558533" y="499109"/>
                  </a:lnTo>
                  <a:lnTo>
                    <a:pt x="591045" y="499109"/>
                  </a:lnTo>
                  <a:lnTo>
                    <a:pt x="596325" y="491489"/>
                  </a:lnTo>
                  <a:lnTo>
                    <a:pt x="599554" y="476249"/>
                  </a:lnTo>
                  <a:lnTo>
                    <a:pt x="599554" y="274319"/>
                  </a:lnTo>
                  <a:close/>
                </a:path>
                <a:path w="951229" h="857250">
                  <a:moveTo>
                    <a:pt x="259854" y="339089"/>
                  </a:moveTo>
                  <a:lnTo>
                    <a:pt x="235140" y="339089"/>
                  </a:lnTo>
                  <a:lnTo>
                    <a:pt x="237375" y="340359"/>
                  </a:lnTo>
                  <a:lnTo>
                    <a:pt x="240423" y="342899"/>
                  </a:lnTo>
                  <a:lnTo>
                    <a:pt x="241274" y="345439"/>
                  </a:lnTo>
                  <a:lnTo>
                    <a:pt x="241274" y="378459"/>
                  </a:lnTo>
                  <a:lnTo>
                    <a:pt x="244505" y="393699"/>
                  </a:lnTo>
                  <a:lnTo>
                    <a:pt x="253309" y="407669"/>
                  </a:lnTo>
                  <a:lnTo>
                    <a:pt x="266354" y="416559"/>
                  </a:lnTo>
                  <a:lnTo>
                    <a:pt x="282308" y="419099"/>
                  </a:lnTo>
                  <a:lnTo>
                    <a:pt x="351561" y="419099"/>
                  </a:lnTo>
                  <a:lnTo>
                    <a:pt x="355015" y="422909"/>
                  </a:lnTo>
                  <a:lnTo>
                    <a:pt x="355015" y="463549"/>
                  </a:lnTo>
                  <a:lnTo>
                    <a:pt x="351561" y="467359"/>
                  </a:lnTo>
                  <a:lnTo>
                    <a:pt x="372084" y="467359"/>
                  </a:lnTo>
                  <a:lnTo>
                    <a:pt x="372084" y="402589"/>
                  </a:lnTo>
                  <a:lnTo>
                    <a:pt x="282308" y="402589"/>
                  </a:lnTo>
                  <a:lnTo>
                    <a:pt x="272991" y="400049"/>
                  </a:lnTo>
                  <a:lnTo>
                    <a:pt x="265372" y="394969"/>
                  </a:lnTo>
                  <a:lnTo>
                    <a:pt x="260230" y="387349"/>
                  </a:lnTo>
                  <a:lnTo>
                    <a:pt x="258343" y="378459"/>
                  </a:lnTo>
                  <a:lnTo>
                    <a:pt x="258343" y="340359"/>
                  </a:lnTo>
                  <a:lnTo>
                    <a:pt x="259854" y="339089"/>
                  </a:lnTo>
                  <a:close/>
                </a:path>
                <a:path w="951229" h="857250">
                  <a:moveTo>
                    <a:pt x="372084" y="325119"/>
                  </a:moveTo>
                  <a:lnTo>
                    <a:pt x="350443" y="325119"/>
                  </a:lnTo>
                  <a:lnTo>
                    <a:pt x="353999" y="328929"/>
                  </a:lnTo>
                  <a:lnTo>
                    <a:pt x="355015" y="330199"/>
                  </a:lnTo>
                  <a:lnTo>
                    <a:pt x="355015" y="398779"/>
                  </a:lnTo>
                  <a:lnTo>
                    <a:pt x="351561" y="402589"/>
                  </a:lnTo>
                  <a:lnTo>
                    <a:pt x="372084" y="402589"/>
                  </a:lnTo>
                  <a:lnTo>
                    <a:pt x="372084" y="325119"/>
                  </a:lnTo>
                  <a:close/>
                </a:path>
                <a:path w="951229" h="857250">
                  <a:moveTo>
                    <a:pt x="453326" y="306069"/>
                  </a:moveTo>
                  <a:lnTo>
                    <a:pt x="431330" y="306069"/>
                  </a:lnTo>
                  <a:lnTo>
                    <a:pt x="435140" y="308609"/>
                  </a:lnTo>
                  <a:lnTo>
                    <a:pt x="436257" y="311149"/>
                  </a:lnTo>
                  <a:lnTo>
                    <a:pt x="436257" y="386079"/>
                  </a:lnTo>
                  <a:lnTo>
                    <a:pt x="453326" y="386079"/>
                  </a:lnTo>
                  <a:lnTo>
                    <a:pt x="453326" y="306069"/>
                  </a:lnTo>
                  <a:close/>
                </a:path>
                <a:path w="951229" h="857250">
                  <a:moveTo>
                    <a:pt x="534568" y="285749"/>
                  </a:moveTo>
                  <a:lnTo>
                    <a:pt x="512800" y="285749"/>
                  </a:lnTo>
                  <a:lnTo>
                    <a:pt x="516445" y="288289"/>
                  </a:lnTo>
                  <a:lnTo>
                    <a:pt x="517499" y="290829"/>
                  </a:lnTo>
                  <a:lnTo>
                    <a:pt x="517499" y="354329"/>
                  </a:lnTo>
                  <a:lnTo>
                    <a:pt x="534568" y="354329"/>
                  </a:lnTo>
                  <a:lnTo>
                    <a:pt x="534568" y="285749"/>
                  </a:lnTo>
                  <a:close/>
                </a:path>
                <a:path w="951229" h="857250">
                  <a:moveTo>
                    <a:pt x="662903" y="252729"/>
                  </a:moveTo>
                  <a:lnTo>
                    <a:pt x="610862" y="253999"/>
                  </a:lnTo>
                  <a:lnTo>
                    <a:pt x="560874" y="259079"/>
                  </a:lnTo>
                  <a:lnTo>
                    <a:pt x="513144" y="266699"/>
                  </a:lnTo>
                  <a:lnTo>
                    <a:pt x="467879" y="278129"/>
                  </a:lnTo>
                  <a:lnTo>
                    <a:pt x="425284" y="288289"/>
                  </a:lnTo>
                  <a:lnTo>
                    <a:pt x="408326" y="293369"/>
                  </a:lnTo>
                  <a:lnTo>
                    <a:pt x="392083" y="297179"/>
                  </a:lnTo>
                  <a:lnTo>
                    <a:pt x="376560" y="300989"/>
                  </a:lnTo>
                  <a:lnTo>
                    <a:pt x="320558" y="312419"/>
                  </a:lnTo>
                  <a:lnTo>
                    <a:pt x="281747" y="318769"/>
                  </a:lnTo>
                  <a:lnTo>
                    <a:pt x="211518" y="322579"/>
                  </a:lnTo>
                  <a:lnTo>
                    <a:pt x="372084" y="322579"/>
                  </a:lnTo>
                  <a:lnTo>
                    <a:pt x="374548" y="318769"/>
                  </a:lnTo>
                  <a:lnTo>
                    <a:pt x="378028" y="318769"/>
                  </a:lnTo>
                  <a:lnTo>
                    <a:pt x="388619" y="316229"/>
                  </a:lnTo>
                  <a:lnTo>
                    <a:pt x="400094" y="313689"/>
                  </a:lnTo>
                  <a:lnTo>
                    <a:pt x="412664" y="309879"/>
                  </a:lnTo>
                  <a:lnTo>
                    <a:pt x="428879" y="306069"/>
                  </a:lnTo>
                  <a:lnTo>
                    <a:pt x="453326" y="306069"/>
                  </a:lnTo>
                  <a:lnTo>
                    <a:pt x="453326" y="300989"/>
                  </a:lnTo>
                  <a:lnTo>
                    <a:pt x="455701" y="298449"/>
                  </a:lnTo>
                  <a:lnTo>
                    <a:pt x="472487" y="294639"/>
                  </a:lnTo>
                  <a:lnTo>
                    <a:pt x="484982" y="290829"/>
                  </a:lnTo>
                  <a:lnTo>
                    <a:pt x="496795" y="288289"/>
                  </a:lnTo>
                  <a:lnTo>
                    <a:pt x="510387" y="285749"/>
                  </a:lnTo>
                  <a:lnTo>
                    <a:pt x="534568" y="285749"/>
                  </a:lnTo>
                  <a:lnTo>
                    <a:pt x="534568" y="283209"/>
                  </a:lnTo>
                  <a:lnTo>
                    <a:pt x="537248" y="279399"/>
                  </a:lnTo>
                  <a:lnTo>
                    <a:pt x="548970" y="278129"/>
                  </a:lnTo>
                  <a:lnTo>
                    <a:pt x="565439" y="275589"/>
                  </a:lnTo>
                  <a:lnTo>
                    <a:pt x="576084" y="274319"/>
                  </a:lnTo>
                  <a:lnTo>
                    <a:pt x="599554" y="274319"/>
                  </a:lnTo>
                  <a:lnTo>
                    <a:pt x="602665" y="271779"/>
                  </a:lnTo>
                  <a:lnTo>
                    <a:pt x="606679" y="270509"/>
                  </a:lnTo>
                  <a:lnTo>
                    <a:pt x="647346" y="269239"/>
                  </a:lnTo>
                  <a:lnTo>
                    <a:pt x="757180" y="269239"/>
                  </a:lnTo>
                  <a:lnTo>
                    <a:pt x="716793" y="259079"/>
                  </a:lnTo>
                  <a:lnTo>
                    <a:pt x="662903" y="252729"/>
                  </a:lnTo>
                  <a:close/>
                </a:path>
                <a:path w="951229" h="857250">
                  <a:moveTo>
                    <a:pt x="757180" y="269239"/>
                  </a:moveTo>
                  <a:lnTo>
                    <a:pt x="647346" y="269239"/>
                  </a:lnTo>
                  <a:lnTo>
                    <a:pt x="687752" y="271779"/>
                  </a:lnTo>
                  <a:lnTo>
                    <a:pt x="727744" y="278129"/>
                  </a:lnTo>
                  <a:lnTo>
                    <a:pt x="767168" y="288289"/>
                  </a:lnTo>
                  <a:lnTo>
                    <a:pt x="842829" y="302259"/>
                  </a:lnTo>
                  <a:lnTo>
                    <a:pt x="894254" y="293369"/>
                  </a:lnTo>
                  <a:lnTo>
                    <a:pt x="907878" y="284479"/>
                  </a:lnTo>
                  <a:lnTo>
                    <a:pt x="829664" y="284479"/>
                  </a:lnTo>
                  <a:lnTo>
                    <a:pt x="772325" y="273049"/>
                  </a:lnTo>
                  <a:lnTo>
                    <a:pt x="757180" y="269239"/>
                  </a:lnTo>
                  <a:close/>
                </a:path>
                <a:path w="951229" h="857250">
                  <a:moveTo>
                    <a:pt x="232425" y="16509"/>
                  </a:moveTo>
                  <a:lnTo>
                    <a:pt x="144208" y="16509"/>
                  </a:lnTo>
                  <a:lnTo>
                    <a:pt x="174935" y="19049"/>
                  </a:lnTo>
                  <a:lnTo>
                    <a:pt x="205030" y="25399"/>
                  </a:lnTo>
                  <a:lnTo>
                    <a:pt x="234403" y="33019"/>
                  </a:lnTo>
                  <a:lnTo>
                    <a:pt x="262966" y="44449"/>
                  </a:lnTo>
                  <a:lnTo>
                    <a:pt x="313042" y="63499"/>
                  </a:lnTo>
                  <a:lnTo>
                    <a:pt x="364011" y="80009"/>
                  </a:lnTo>
                  <a:lnTo>
                    <a:pt x="415785" y="92709"/>
                  </a:lnTo>
                  <a:lnTo>
                    <a:pt x="468274" y="101599"/>
                  </a:lnTo>
                  <a:lnTo>
                    <a:pt x="521390" y="107949"/>
                  </a:lnTo>
                  <a:lnTo>
                    <a:pt x="575043" y="110489"/>
                  </a:lnTo>
                  <a:lnTo>
                    <a:pt x="697022" y="110489"/>
                  </a:lnTo>
                  <a:lnTo>
                    <a:pt x="756070" y="111759"/>
                  </a:lnTo>
                  <a:lnTo>
                    <a:pt x="806384" y="115569"/>
                  </a:lnTo>
                  <a:lnTo>
                    <a:pt x="848468" y="123189"/>
                  </a:lnTo>
                  <a:lnTo>
                    <a:pt x="909955" y="156209"/>
                  </a:lnTo>
                  <a:lnTo>
                    <a:pt x="933607" y="198119"/>
                  </a:lnTo>
                  <a:lnTo>
                    <a:pt x="933838" y="222249"/>
                  </a:lnTo>
                  <a:lnTo>
                    <a:pt x="925817" y="246379"/>
                  </a:lnTo>
                  <a:lnTo>
                    <a:pt x="925626" y="246379"/>
                  </a:lnTo>
                  <a:lnTo>
                    <a:pt x="905963" y="266699"/>
                  </a:lnTo>
                  <a:lnTo>
                    <a:pt x="874093" y="280669"/>
                  </a:lnTo>
                  <a:lnTo>
                    <a:pt x="829664" y="284479"/>
                  </a:lnTo>
                  <a:lnTo>
                    <a:pt x="907878" y="284479"/>
                  </a:lnTo>
                  <a:lnTo>
                    <a:pt x="925395" y="273049"/>
                  </a:lnTo>
                  <a:lnTo>
                    <a:pt x="940206" y="255269"/>
                  </a:lnTo>
                  <a:lnTo>
                    <a:pt x="950632" y="227329"/>
                  </a:lnTo>
                  <a:lnTo>
                    <a:pt x="950871" y="196849"/>
                  </a:lnTo>
                  <a:lnTo>
                    <a:pt x="941313" y="168909"/>
                  </a:lnTo>
                  <a:lnTo>
                    <a:pt x="892703" y="123189"/>
                  </a:lnTo>
                  <a:lnTo>
                    <a:pt x="856133" y="107949"/>
                  </a:lnTo>
                  <a:lnTo>
                    <a:pt x="812045" y="99059"/>
                  </a:lnTo>
                  <a:lnTo>
                    <a:pt x="759843" y="93979"/>
                  </a:lnTo>
                  <a:lnTo>
                    <a:pt x="574776" y="93979"/>
                  </a:lnTo>
                  <a:lnTo>
                    <a:pt x="522227" y="90169"/>
                  </a:lnTo>
                  <a:lnTo>
                    <a:pt x="470251" y="85089"/>
                  </a:lnTo>
                  <a:lnTo>
                    <a:pt x="418915" y="74929"/>
                  </a:lnTo>
                  <a:lnTo>
                    <a:pt x="368286" y="63499"/>
                  </a:lnTo>
                  <a:lnTo>
                    <a:pt x="318431" y="48259"/>
                  </a:lnTo>
                  <a:lnTo>
                    <a:pt x="269417" y="29209"/>
                  </a:lnTo>
                  <a:lnTo>
                    <a:pt x="232425" y="16509"/>
                  </a:lnTo>
                  <a:close/>
                </a:path>
                <a:path w="951229" h="857250">
                  <a:moveTo>
                    <a:pt x="698931" y="92709"/>
                  </a:moveTo>
                  <a:lnTo>
                    <a:pt x="615662" y="92709"/>
                  </a:lnTo>
                  <a:lnTo>
                    <a:pt x="602321" y="93979"/>
                  </a:lnTo>
                  <a:lnTo>
                    <a:pt x="759843" y="93979"/>
                  </a:lnTo>
                  <a:lnTo>
                    <a:pt x="698931" y="9270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0107" y="3052984"/>
              <a:ext cx="134321" cy="13337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669436" y="2959938"/>
              <a:ext cx="5499100" cy="784860"/>
            </a:xfrm>
            <a:custGeom>
              <a:avLst/>
              <a:gdLst/>
              <a:ahLst/>
              <a:cxnLst/>
              <a:rect l="l" t="t" r="r" b="b"/>
              <a:pathLst>
                <a:path w="5499100" h="784860">
                  <a:moveTo>
                    <a:pt x="743381" y="3098"/>
                  </a:moveTo>
                  <a:lnTo>
                    <a:pt x="740283" y="0"/>
                  </a:lnTo>
                  <a:lnTo>
                    <a:pt x="729564" y="0"/>
                  </a:lnTo>
                  <a:lnTo>
                    <a:pt x="729564" y="13817"/>
                  </a:lnTo>
                  <a:lnTo>
                    <a:pt x="729564" y="167398"/>
                  </a:lnTo>
                  <a:lnTo>
                    <a:pt x="707745" y="167398"/>
                  </a:lnTo>
                  <a:lnTo>
                    <a:pt x="693356" y="164490"/>
                  </a:lnTo>
                  <a:lnTo>
                    <a:pt x="681596" y="156552"/>
                  </a:lnTo>
                  <a:lnTo>
                    <a:pt x="673658" y="144792"/>
                  </a:lnTo>
                  <a:lnTo>
                    <a:pt x="670750" y="130403"/>
                  </a:lnTo>
                  <a:lnTo>
                    <a:pt x="670737" y="123863"/>
                  </a:lnTo>
                  <a:lnTo>
                    <a:pt x="670737" y="71120"/>
                  </a:lnTo>
                  <a:lnTo>
                    <a:pt x="670737" y="52285"/>
                  </a:lnTo>
                  <a:lnTo>
                    <a:pt x="670915" y="50876"/>
                  </a:lnTo>
                  <a:lnTo>
                    <a:pt x="670750" y="50876"/>
                  </a:lnTo>
                  <a:lnTo>
                    <a:pt x="670915" y="50863"/>
                  </a:lnTo>
                  <a:lnTo>
                    <a:pt x="670750" y="50812"/>
                  </a:lnTo>
                  <a:lnTo>
                    <a:pt x="673658" y="36423"/>
                  </a:lnTo>
                  <a:lnTo>
                    <a:pt x="681596" y="24663"/>
                  </a:lnTo>
                  <a:lnTo>
                    <a:pt x="693356" y="16725"/>
                  </a:lnTo>
                  <a:lnTo>
                    <a:pt x="707745" y="13817"/>
                  </a:lnTo>
                  <a:lnTo>
                    <a:pt x="729564" y="13817"/>
                  </a:lnTo>
                  <a:lnTo>
                    <a:pt x="729564" y="0"/>
                  </a:lnTo>
                  <a:lnTo>
                    <a:pt x="707745" y="0"/>
                  </a:lnTo>
                  <a:lnTo>
                    <a:pt x="687971" y="4000"/>
                  </a:lnTo>
                  <a:lnTo>
                    <a:pt x="671817" y="14897"/>
                  </a:lnTo>
                  <a:lnTo>
                    <a:pt x="660920" y="31051"/>
                  </a:lnTo>
                  <a:lnTo>
                    <a:pt x="656932" y="50812"/>
                  </a:lnTo>
                  <a:lnTo>
                    <a:pt x="656932" y="57302"/>
                  </a:lnTo>
                  <a:lnTo>
                    <a:pt x="656932" y="71120"/>
                  </a:lnTo>
                  <a:lnTo>
                    <a:pt x="656932" y="110032"/>
                  </a:lnTo>
                  <a:lnTo>
                    <a:pt x="623785" y="110032"/>
                  </a:lnTo>
                  <a:lnTo>
                    <a:pt x="602957" y="114249"/>
                  </a:lnTo>
                  <a:lnTo>
                    <a:pt x="585939" y="125742"/>
                  </a:lnTo>
                  <a:lnTo>
                    <a:pt x="574446" y="142760"/>
                  </a:lnTo>
                  <a:lnTo>
                    <a:pt x="570242" y="163576"/>
                  </a:lnTo>
                  <a:lnTo>
                    <a:pt x="570268" y="514515"/>
                  </a:lnTo>
                  <a:lnTo>
                    <a:pt x="571804" y="532244"/>
                  </a:lnTo>
                  <a:lnTo>
                    <a:pt x="575906" y="546785"/>
                  </a:lnTo>
                  <a:lnTo>
                    <a:pt x="581660" y="558888"/>
                  </a:lnTo>
                  <a:lnTo>
                    <a:pt x="594423" y="579958"/>
                  </a:lnTo>
                  <a:lnTo>
                    <a:pt x="599782" y="591007"/>
                  </a:lnTo>
                  <a:lnTo>
                    <a:pt x="603516" y="603834"/>
                  </a:lnTo>
                  <a:lnTo>
                    <a:pt x="604926" y="619467"/>
                  </a:lnTo>
                  <a:lnTo>
                    <a:pt x="604926" y="680199"/>
                  </a:lnTo>
                  <a:lnTo>
                    <a:pt x="597623" y="687501"/>
                  </a:lnTo>
                  <a:lnTo>
                    <a:pt x="503859" y="687501"/>
                  </a:lnTo>
                  <a:lnTo>
                    <a:pt x="496557" y="680199"/>
                  </a:lnTo>
                  <a:lnTo>
                    <a:pt x="496557" y="672109"/>
                  </a:lnTo>
                  <a:lnTo>
                    <a:pt x="496570" y="658291"/>
                  </a:lnTo>
                  <a:lnTo>
                    <a:pt x="496608" y="627849"/>
                  </a:lnTo>
                  <a:lnTo>
                    <a:pt x="496633" y="619467"/>
                  </a:lnTo>
                  <a:lnTo>
                    <a:pt x="497179" y="614019"/>
                  </a:lnTo>
                  <a:lnTo>
                    <a:pt x="498246" y="603364"/>
                  </a:lnTo>
                  <a:lnTo>
                    <a:pt x="502158" y="590169"/>
                  </a:lnTo>
                  <a:lnTo>
                    <a:pt x="507555" y="579069"/>
                  </a:lnTo>
                  <a:lnTo>
                    <a:pt x="520077" y="558584"/>
                  </a:lnTo>
                  <a:lnTo>
                    <a:pt x="525754" y="546696"/>
                  </a:lnTo>
                  <a:lnTo>
                    <a:pt x="529780" y="532231"/>
                  </a:lnTo>
                  <a:lnTo>
                    <a:pt x="531279" y="514515"/>
                  </a:lnTo>
                  <a:lnTo>
                    <a:pt x="531329" y="163576"/>
                  </a:lnTo>
                  <a:lnTo>
                    <a:pt x="538607" y="127622"/>
                  </a:lnTo>
                  <a:lnTo>
                    <a:pt x="558431" y="98234"/>
                  </a:lnTo>
                  <a:lnTo>
                    <a:pt x="587832" y="78397"/>
                  </a:lnTo>
                  <a:lnTo>
                    <a:pt x="623785" y="71120"/>
                  </a:lnTo>
                  <a:lnTo>
                    <a:pt x="656932" y="71120"/>
                  </a:lnTo>
                  <a:lnTo>
                    <a:pt x="656932" y="57302"/>
                  </a:lnTo>
                  <a:lnTo>
                    <a:pt x="623785" y="57302"/>
                  </a:lnTo>
                  <a:lnTo>
                    <a:pt x="582447" y="65671"/>
                  </a:lnTo>
                  <a:lnTo>
                    <a:pt x="548652" y="88468"/>
                  </a:lnTo>
                  <a:lnTo>
                    <a:pt x="525856" y="122250"/>
                  </a:lnTo>
                  <a:lnTo>
                    <a:pt x="517499" y="163576"/>
                  </a:lnTo>
                  <a:lnTo>
                    <a:pt x="517448" y="514515"/>
                  </a:lnTo>
                  <a:lnTo>
                    <a:pt x="516102" y="529755"/>
                  </a:lnTo>
                  <a:lnTo>
                    <a:pt x="512432" y="542480"/>
                  </a:lnTo>
                  <a:lnTo>
                    <a:pt x="507161" y="553326"/>
                  </a:lnTo>
                  <a:lnTo>
                    <a:pt x="495020" y="573100"/>
                  </a:lnTo>
                  <a:lnTo>
                    <a:pt x="489597" y="583946"/>
                  </a:lnTo>
                  <a:lnTo>
                    <a:pt x="485355" y="596874"/>
                  </a:lnTo>
                  <a:lnTo>
                    <a:pt x="482993" y="612825"/>
                  </a:lnTo>
                  <a:lnTo>
                    <a:pt x="482917" y="614019"/>
                  </a:lnTo>
                  <a:lnTo>
                    <a:pt x="482739" y="614019"/>
                  </a:lnTo>
                  <a:lnTo>
                    <a:pt x="482739" y="627849"/>
                  </a:lnTo>
                  <a:lnTo>
                    <a:pt x="482739" y="658291"/>
                  </a:lnTo>
                  <a:lnTo>
                    <a:pt x="442061" y="658291"/>
                  </a:lnTo>
                  <a:lnTo>
                    <a:pt x="442061" y="627849"/>
                  </a:lnTo>
                  <a:lnTo>
                    <a:pt x="482739" y="627849"/>
                  </a:lnTo>
                  <a:lnTo>
                    <a:pt x="482739" y="614019"/>
                  </a:lnTo>
                  <a:lnTo>
                    <a:pt x="442061" y="614019"/>
                  </a:lnTo>
                  <a:lnTo>
                    <a:pt x="442061" y="545198"/>
                  </a:lnTo>
                  <a:lnTo>
                    <a:pt x="438632" y="528320"/>
                  </a:lnTo>
                  <a:lnTo>
                    <a:pt x="430060" y="515607"/>
                  </a:lnTo>
                  <a:lnTo>
                    <a:pt x="429323" y="514515"/>
                  </a:lnTo>
                  <a:lnTo>
                    <a:pt x="428231" y="513791"/>
                  </a:lnTo>
                  <a:lnTo>
                    <a:pt x="428231" y="545198"/>
                  </a:lnTo>
                  <a:lnTo>
                    <a:pt x="428231" y="740918"/>
                  </a:lnTo>
                  <a:lnTo>
                    <a:pt x="425894" y="752424"/>
                  </a:lnTo>
                  <a:lnTo>
                    <a:pt x="419544" y="761834"/>
                  </a:lnTo>
                  <a:lnTo>
                    <a:pt x="410146" y="768184"/>
                  </a:lnTo>
                  <a:lnTo>
                    <a:pt x="398640" y="770509"/>
                  </a:lnTo>
                  <a:lnTo>
                    <a:pt x="82130" y="770509"/>
                  </a:lnTo>
                  <a:lnTo>
                    <a:pt x="70612" y="768184"/>
                  </a:lnTo>
                  <a:lnTo>
                    <a:pt x="61214" y="761834"/>
                  </a:lnTo>
                  <a:lnTo>
                    <a:pt x="54864" y="752424"/>
                  </a:lnTo>
                  <a:lnTo>
                    <a:pt x="52539" y="740918"/>
                  </a:lnTo>
                  <a:lnTo>
                    <a:pt x="52539" y="658291"/>
                  </a:lnTo>
                  <a:lnTo>
                    <a:pt x="52539" y="627849"/>
                  </a:lnTo>
                  <a:lnTo>
                    <a:pt x="52539" y="545198"/>
                  </a:lnTo>
                  <a:lnTo>
                    <a:pt x="54864" y="533692"/>
                  </a:lnTo>
                  <a:lnTo>
                    <a:pt x="61214" y="524294"/>
                  </a:lnTo>
                  <a:lnTo>
                    <a:pt x="70612" y="517944"/>
                  </a:lnTo>
                  <a:lnTo>
                    <a:pt x="82130" y="515607"/>
                  </a:lnTo>
                  <a:lnTo>
                    <a:pt x="398640" y="515607"/>
                  </a:lnTo>
                  <a:lnTo>
                    <a:pt x="410146" y="517944"/>
                  </a:lnTo>
                  <a:lnTo>
                    <a:pt x="419544" y="524294"/>
                  </a:lnTo>
                  <a:lnTo>
                    <a:pt x="425894" y="533692"/>
                  </a:lnTo>
                  <a:lnTo>
                    <a:pt x="428231" y="545198"/>
                  </a:lnTo>
                  <a:lnTo>
                    <a:pt x="428231" y="513791"/>
                  </a:lnTo>
                  <a:lnTo>
                    <a:pt x="415518" y="505206"/>
                  </a:lnTo>
                  <a:lnTo>
                    <a:pt x="398640" y="501789"/>
                  </a:lnTo>
                  <a:lnTo>
                    <a:pt x="82130" y="501789"/>
                  </a:lnTo>
                  <a:lnTo>
                    <a:pt x="65239" y="505206"/>
                  </a:lnTo>
                  <a:lnTo>
                    <a:pt x="51435" y="514515"/>
                  </a:lnTo>
                  <a:lnTo>
                    <a:pt x="42125" y="528320"/>
                  </a:lnTo>
                  <a:lnTo>
                    <a:pt x="38709" y="545198"/>
                  </a:lnTo>
                  <a:lnTo>
                    <a:pt x="38709" y="614019"/>
                  </a:lnTo>
                  <a:lnTo>
                    <a:pt x="38709" y="627849"/>
                  </a:lnTo>
                  <a:lnTo>
                    <a:pt x="38709" y="658291"/>
                  </a:lnTo>
                  <a:lnTo>
                    <a:pt x="20650" y="658291"/>
                  </a:lnTo>
                  <a:lnTo>
                    <a:pt x="13830" y="651459"/>
                  </a:lnTo>
                  <a:lnTo>
                    <a:pt x="13830" y="634669"/>
                  </a:lnTo>
                  <a:lnTo>
                    <a:pt x="20650" y="627849"/>
                  </a:lnTo>
                  <a:lnTo>
                    <a:pt x="38709" y="627849"/>
                  </a:lnTo>
                  <a:lnTo>
                    <a:pt x="38709" y="614019"/>
                  </a:lnTo>
                  <a:lnTo>
                    <a:pt x="29044" y="614019"/>
                  </a:lnTo>
                  <a:lnTo>
                    <a:pt x="17741" y="616305"/>
                  </a:lnTo>
                  <a:lnTo>
                    <a:pt x="8509" y="622541"/>
                  </a:lnTo>
                  <a:lnTo>
                    <a:pt x="2286" y="631774"/>
                  </a:lnTo>
                  <a:lnTo>
                    <a:pt x="0" y="643064"/>
                  </a:lnTo>
                  <a:lnTo>
                    <a:pt x="2286" y="654354"/>
                  </a:lnTo>
                  <a:lnTo>
                    <a:pt x="8509" y="663587"/>
                  </a:lnTo>
                  <a:lnTo>
                    <a:pt x="17741" y="669823"/>
                  </a:lnTo>
                  <a:lnTo>
                    <a:pt x="29044" y="672109"/>
                  </a:lnTo>
                  <a:lnTo>
                    <a:pt x="38709" y="672109"/>
                  </a:lnTo>
                  <a:lnTo>
                    <a:pt x="38709" y="740918"/>
                  </a:lnTo>
                  <a:lnTo>
                    <a:pt x="42125" y="757796"/>
                  </a:lnTo>
                  <a:lnTo>
                    <a:pt x="51435" y="771601"/>
                  </a:lnTo>
                  <a:lnTo>
                    <a:pt x="65239" y="780910"/>
                  </a:lnTo>
                  <a:lnTo>
                    <a:pt x="82130" y="784326"/>
                  </a:lnTo>
                  <a:lnTo>
                    <a:pt x="398640" y="784326"/>
                  </a:lnTo>
                  <a:lnTo>
                    <a:pt x="438632" y="757796"/>
                  </a:lnTo>
                  <a:lnTo>
                    <a:pt x="442061" y="740918"/>
                  </a:lnTo>
                  <a:lnTo>
                    <a:pt x="442061" y="672109"/>
                  </a:lnTo>
                  <a:lnTo>
                    <a:pt x="482866" y="672109"/>
                  </a:lnTo>
                  <a:lnTo>
                    <a:pt x="512838" y="701319"/>
                  </a:lnTo>
                  <a:lnTo>
                    <a:pt x="588645" y="701319"/>
                  </a:lnTo>
                  <a:lnTo>
                    <a:pt x="600341" y="698957"/>
                  </a:lnTo>
                  <a:lnTo>
                    <a:pt x="609917" y="692492"/>
                  </a:lnTo>
                  <a:lnTo>
                    <a:pt x="613283" y="687501"/>
                  </a:lnTo>
                  <a:lnTo>
                    <a:pt x="616369" y="682929"/>
                  </a:lnTo>
                  <a:lnTo>
                    <a:pt x="618744" y="671220"/>
                  </a:lnTo>
                  <a:lnTo>
                    <a:pt x="618744" y="619467"/>
                  </a:lnTo>
                  <a:lnTo>
                    <a:pt x="617169" y="601319"/>
                  </a:lnTo>
                  <a:lnTo>
                    <a:pt x="613079" y="586765"/>
                  </a:lnTo>
                  <a:lnTo>
                    <a:pt x="607326" y="574675"/>
                  </a:lnTo>
                  <a:lnTo>
                    <a:pt x="594563" y="553618"/>
                  </a:lnTo>
                  <a:lnTo>
                    <a:pt x="589203" y="542582"/>
                  </a:lnTo>
                  <a:lnTo>
                    <a:pt x="585470" y="529742"/>
                  </a:lnTo>
                  <a:lnTo>
                    <a:pt x="584098" y="514515"/>
                  </a:lnTo>
                  <a:lnTo>
                    <a:pt x="584073" y="163576"/>
                  </a:lnTo>
                  <a:lnTo>
                    <a:pt x="587197" y="148132"/>
                  </a:lnTo>
                  <a:lnTo>
                    <a:pt x="595718" y="135509"/>
                  </a:lnTo>
                  <a:lnTo>
                    <a:pt x="608342" y="126987"/>
                  </a:lnTo>
                  <a:lnTo>
                    <a:pt x="623785" y="123863"/>
                  </a:lnTo>
                  <a:lnTo>
                    <a:pt x="656932" y="123863"/>
                  </a:lnTo>
                  <a:lnTo>
                    <a:pt x="656932" y="130403"/>
                  </a:lnTo>
                  <a:lnTo>
                    <a:pt x="660920" y="150164"/>
                  </a:lnTo>
                  <a:lnTo>
                    <a:pt x="671830" y="166319"/>
                  </a:lnTo>
                  <a:lnTo>
                    <a:pt x="687984" y="177215"/>
                  </a:lnTo>
                  <a:lnTo>
                    <a:pt x="707745" y="181216"/>
                  </a:lnTo>
                  <a:lnTo>
                    <a:pt x="740283" y="181216"/>
                  </a:lnTo>
                  <a:lnTo>
                    <a:pt x="743381" y="178117"/>
                  </a:lnTo>
                  <a:lnTo>
                    <a:pt x="743381" y="167398"/>
                  </a:lnTo>
                  <a:lnTo>
                    <a:pt x="743381" y="13817"/>
                  </a:lnTo>
                  <a:lnTo>
                    <a:pt x="743381" y="3098"/>
                  </a:lnTo>
                  <a:close/>
                </a:path>
                <a:path w="5499100" h="784860">
                  <a:moveTo>
                    <a:pt x="5239105" y="208737"/>
                  </a:moveTo>
                  <a:lnTo>
                    <a:pt x="5222037" y="208737"/>
                  </a:lnTo>
                  <a:lnTo>
                    <a:pt x="5222037" y="225806"/>
                  </a:lnTo>
                  <a:lnTo>
                    <a:pt x="5239105" y="225806"/>
                  </a:lnTo>
                  <a:lnTo>
                    <a:pt x="5239105" y="208737"/>
                  </a:lnTo>
                  <a:close/>
                </a:path>
                <a:path w="5499100" h="784860">
                  <a:moveTo>
                    <a:pt x="5434088" y="387464"/>
                  </a:moveTo>
                  <a:lnTo>
                    <a:pt x="5417007" y="387464"/>
                  </a:lnTo>
                  <a:lnTo>
                    <a:pt x="5417007" y="404533"/>
                  </a:lnTo>
                  <a:lnTo>
                    <a:pt x="5434088" y="404533"/>
                  </a:lnTo>
                  <a:lnTo>
                    <a:pt x="5434088" y="387464"/>
                  </a:lnTo>
                  <a:close/>
                </a:path>
                <a:path w="5499100" h="784860">
                  <a:moveTo>
                    <a:pt x="5499074" y="387464"/>
                  </a:moveTo>
                  <a:lnTo>
                    <a:pt x="5482006" y="387464"/>
                  </a:lnTo>
                  <a:lnTo>
                    <a:pt x="5482006" y="404533"/>
                  </a:lnTo>
                  <a:lnTo>
                    <a:pt x="5499074" y="404533"/>
                  </a:lnTo>
                  <a:lnTo>
                    <a:pt x="5499074" y="38746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69436" y="2959933"/>
              <a:ext cx="743585" cy="784860"/>
            </a:xfrm>
            <a:custGeom>
              <a:avLst/>
              <a:gdLst/>
              <a:ahLst/>
              <a:cxnLst/>
              <a:rect l="l" t="t" r="r" b="b"/>
              <a:pathLst>
                <a:path w="743585" h="784860">
                  <a:moveTo>
                    <a:pt x="729564" y="167398"/>
                  </a:moveTo>
                  <a:lnTo>
                    <a:pt x="707745" y="167398"/>
                  </a:lnTo>
                  <a:lnTo>
                    <a:pt x="693360" y="164486"/>
                  </a:lnTo>
                  <a:lnTo>
                    <a:pt x="681599" y="156549"/>
                  </a:lnTo>
                  <a:lnTo>
                    <a:pt x="673662" y="144788"/>
                  </a:lnTo>
                  <a:lnTo>
                    <a:pt x="670750" y="130403"/>
                  </a:lnTo>
                  <a:lnTo>
                    <a:pt x="670737" y="61213"/>
                  </a:lnTo>
                  <a:lnTo>
                    <a:pt x="670737" y="55194"/>
                  </a:lnTo>
                  <a:lnTo>
                    <a:pt x="670737" y="52285"/>
                  </a:lnTo>
                  <a:lnTo>
                    <a:pt x="670915" y="50876"/>
                  </a:lnTo>
                  <a:lnTo>
                    <a:pt x="670750" y="50876"/>
                  </a:lnTo>
                  <a:lnTo>
                    <a:pt x="670915" y="50863"/>
                  </a:lnTo>
                  <a:lnTo>
                    <a:pt x="670750" y="50812"/>
                  </a:lnTo>
                  <a:lnTo>
                    <a:pt x="673662" y="36427"/>
                  </a:lnTo>
                  <a:lnTo>
                    <a:pt x="681599" y="24666"/>
                  </a:lnTo>
                  <a:lnTo>
                    <a:pt x="693360" y="16729"/>
                  </a:lnTo>
                  <a:lnTo>
                    <a:pt x="707745" y="13817"/>
                  </a:lnTo>
                  <a:lnTo>
                    <a:pt x="729564" y="13817"/>
                  </a:lnTo>
                  <a:lnTo>
                    <a:pt x="729564" y="167398"/>
                  </a:lnTo>
                  <a:close/>
                </a:path>
                <a:path w="743585" h="784860">
                  <a:moveTo>
                    <a:pt x="656932" y="110032"/>
                  </a:moveTo>
                  <a:lnTo>
                    <a:pt x="623785" y="110032"/>
                  </a:lnTo>
                  <a:lnTo>
                    <a:pt x="602968" y="114248"/>
                  </a:lnTo>
                  <a:lnTo>
                    <a:pt x="585946" y="125736"/>
                  </a:lnTo>
                  <a:lnTo>
                    <a:pt x="574458" y="142758"/>
                  </a:lnTo>
                  <a:lnTo>
                    <a:pt x="570242" y="163575"/>
                  </a:lnTo>
                  <a:lnTo>
                    <a:pt x="570242" y="514095"/>
                  </a:lnTo>
                  <a:lnTo>
                    <a:pt x="581665" y="558883"/>
                  </a:lnTo>
                  <a:lnTo>
                    <a:pt x="594435" y="579961"/>
                  </a:lnTo>
                  <a:lnTo>
                    <a:pt x="599786" y="591002"/>
                  </a:lnTo>
                  <a:lnTo>
                    <a:pt x="603521" y="603827"/>
                  </a:lnTo>
                  <a:lnTo>
                    <a:pt x="604926" y="619467"/>
                  </a:lnTo>
                  <a:lnTo>
                    <a:pt x="604926" y="671220"/>
                  </a:lnTo>
                  <a:lnTo>
                    <a:pt x="604926" y="680199"/>
                  </a:lnTo>
                  <a:lnTo>
                    <a:pt x="597623" y="687501"/>
                  </a:lnTo>
                  <a:lnTo>
                    <a:pt x="588644" y="687501"/>
                  </a:lnTo>
                  <a:lnTo>
                    <a:pt x="512838" y="687501"/>
                  </a:lnTo>
                  <a:lnTo>
                    <a:pt x="503859" y="687501"/>
                  </a:lnTo>
                  <a:lnTo>
                    <a:pt x="496557" y="680199"/>
                  </a:lnTo>
                  <a:lnTo>
                    <a:pt x="496557" y="671220"/>
                  </a:lnTo>
                  <a:lnTo>
                    <a:pt x="496572" y="662610"/>
                  </a:lnTo>
                  <a:lnTo>
                    <a:pt x="496593" y="645928"/>
                  </a:lnTo>
                  <a:lnTo>
                    <a:pt x="496612" y="629322"/>
                  </a:lnTo>
                  <a:lnTo>
                    <a:pt x="496620" y="620941"/>
                  </a:lnTo>
                  <a:lnTo>
                    <a:pt x="496620" y="620458"/>
                  </a:lnTo>
                  <a:lnTo>
                    <a:pt x="496620" y="619645"/>
                  </a:lnTo>
                  <a:lnTo>
                    <a:pt x="498247" y="603364"/>
                  </a:lnTo>
                  <a:lnTo>
                    <a:pt x="502161" y="590164"/>
                  </a:lnTo>
                  <a:lnTo>
                    <a:pt x="507565" y="579070"/>
                  </a:lnTo>
                  <a:lnTo>
                    <a:pt x="513664" y="569112"/>
                  </a:lnTo>
                  <a:lnTo>
                    <a:pt x="520089" y="558586"/>
                  </a:lnTo>
                  <a:lnTo>
                    <a:pt x="525754" y="546692"/>
                  </a:lnTo>
                  <a:lnTo>
                    <a:pt x="529791" y="532238"/>
                  </a:lnTo>
                  <a:lnTo>
                    <a:pt x="531329" y="514032"/>
                  </a:lnTo>
                  <a:lnTo>
                    <a:pt x="531329" y="163575"/>
                  </a:lnTo>
                  <a:lnTo>
                    <a:pt x="538607" y="127623"/>
                  </a:lnTo>
                  <a:lnTo>
                    <a:pt x="558441" y="98231"/>
                  </a:lnTo>
                  <a:lnTo>
                    <a:pt x="587833" y="78397"/>
                  </a:lnTo>
                  <a:lnTo>
                    <a:pt x="623785" y="71119"/>
                  </a:lnTo>
                  <a:lnTo>
                    <a:pt x="656932" y="71119"/>
                  </a:lnTo>
                  <a:lnTo>
                    <a:pt x="656932" y="110032"/>
                  </a:lnTo>
                  <a:close/>
                </a:path>
                <a:path w="743585" h="784860">
                  <a:moveTo>
                    <a:pt x="482739" y="658291"/>
                  </a:moveTo>
                  <a:lnTo>
                    <a:pt x="442061" y="658291"/>
                  </a:lnTo>
                  <a:lnTo>
                    <a:pt x="442061" y="627849"/>
                  </a:lnTo>
                  <a:lnTo>
                    <a:pt x="482739" y="627849"/>
                  </a:lnTo>
                  <a:lnTo>
                    <a:pt x="482739" y="658291"/>
                  </a:lnTo>
                  <a:close/>
                </a:path>
                <a:path w="743585" h="784860">
                  <a:moveTo>
                    <a:pt x="428231" y="740917"/>
                  </a:moveTo>
                  <a:lnTo>
                    <a:pt x="425902" y="752421"/>
                  </a:lnTo>
                  <a:lnTo>
                    <a:pt x="419555" y="761828"/>
                  </a:lnTo>
                  <a:lnTo>
                    <a:pt x="410148" y="768178"/>
                  </a:lnTo>
                  <a:lnTo>
                    <a:pt x="398640" y="770508"/>
                  </a:lnTo>
                  <a:lnTo>
                    <a:pt x="82130" y="770508"/>
                  </a:lnTo>
                  <a:lnTo>
                    <a:pt x="70622" y="768178"/>
                  </a:lnTo>
                  <a:lnTo>
                    <a:pt x="61215" y="761828"/>
                  </a:lnTo>
                  <a:lnTo>
                    <a:pt x="54868" y="752421"/>
                  </a:lnTo>
                  <a:lnTo>
                    <a:pt x="52539" y="740917"/>
                  </a:lnTo>
                  <a:lnTo>
                    <a:pt x="52539" y="545198"/>
                  </a:lnTo>
                  <a:lnTo>
                    <a:pt x="54868" y="533695"/>
                  </a:lnTo>
                  <a:lnTo>
                    <a:pt x="61215" y="524287"/>
                  </a:lnTo>
                  <a:lnTo>
                    <a:pt x="70622" y="517937"/>
                  </a:lnTo>
                  <a:lnTo>
                    <a:pt x="82130" y="515607"/>
                  </a:lnTo>
                  <a:lnTo>
                    <a:pt x="398640" y="515607"/>
                  </a:lnTo>
                  <a:lnTo>
                    <a:pt x="410148" y="517937"/>
                  </a:lnTo>
                  <a:lnTo>
                    <a:pt x="419555" y="524287"/>
                  </a:lnTo>
                  <a:lnTo>
                    <a:pt x="425902" y="533695"/>
                  </a:lnTo>
                  <a:lnTo>
                    <a:pt x="428231" y="545198"/>
                  </a:lnTo>
                  <a:lnTo>
                    <a:pt x="428231" y="740917"/>
                  </a:lnTo>
                  <a:close/>
                </a:path>
                <a:path w="743585" h="784860">
                  <a:moveTo>
                    <a:pt x="38709" y="658291"/>
                  </a:moveTo>
                  <a:lnTo>
                    <a:pt x="29044" y="658291"/>
                  </a:lnTo>
                  <a:lnTo>
                    <a:pt x="20650" y="658291"/>
                  </a:lnTo>
                  <a:lnTo>
                    <a:pt x="13830" y="651459"/>
                  </a:lnTo>
                  <a:lnTo>
                    <a:pt x="13830" y="643064"/>
                  </a:lnTo>
                  <a:lnTo>
                    <a:pt x="13830" y="634669"/>
                  </a:lnTo>
                  <a:lnTo>
                    <a:pt x="20650" y="627849"/>
                  </a:lnTo>
                  <a:lnTo>
                    <a:pt x="29044" y="627849"/>
                  </a:lnTo>
                  <a:lnTo>
                    <a:pt x="38709" y="627849"/>
                  </a:lnTo>
                  <a:lnTo>
                    <a:pt x="38709" y="658291"/>
                  </a:lnTo>
                  <a:close/>
                </a:path>
                <a:path w="743585" h="784860">
                  <a:moveTo>
                    <a:pt x="736472" y="0"/>
                  </a:moveTo>
                  <a:lnTo>
                    <a:pt x="707745" y="0"/>
                  </a:lnTo>
                  <a:lnTo>
                    <a:pt x="687981" y="3999"/>
                  </a:lnTo>
                  <a:lnTo>
                    <a:pt x="671828" y="14900"/>
                  </a:lnTo>
                  <a:lnTo>
                    <a:pt x="660930" y="31053"/>
                  </a:lnTo>
                  <a:lnTo>
                    <a:pt x="656932" y="50812"/>
                  </a:lnTo>
                  <a:lnTo>
                    <a:pt x="656932" y="57302"/>
                  </a:lnTo>
                  <a:lnTo>
                    <a:pt x="623785" y="57302"/>
                  </a:lnTo>
                  <a:lnTo>
                    <a:pt x="582452" y="65667"/>
                  </a:lnTo>
                  <a:lnTo>
                    <a:pt x="548663" y="88465"/>
                  </a:lnTo>
                  <a:lnTo>
                    <a:pt x="525864" y="122249"/>
                  </a:lnTo>
                  <a:lnTo>
                    <a:pt x="517499" y="163575"/>
                  </a:lnTo>
                  <a:lnTo>
                    <a:pt x="517499" y="514032"/>
                  </a:lnTo>
                  <a:lnTo>
                    <a:pt x="516116" y="529746"/>
                  </a:lnTo>
                  <a:lnTo>
                    <a:pt x="512438" y="542483"/>
                  </a:lnTo>
                  <a:lnTo>
                    <a:pt x="507169" y="553330"/>
                  </a:lnTo>
                  <a:lnTo>
                    <a:pt x="501014" y="563371"/>
                  </a:lnTo>
                  <a:lnTo>
                    <a:pt x="495032" y="573099"/>
                  </a:lnTo>
                  <a:lnTo>
                    <a:pt x="489599" y="583945"/>
                  </a:lnTo>
                  <a:lnTo>
                    <a:pt x="485368" y="596869"/>
                  </a:lnTo>
                  <a:lnTo>
                    <a:pt x="482993" y="612825"/>
                  </a:lnTo>
                  <a:lnTo>
                    <a:pt x="482917" y="614019"/>
                  </a:lnTo>
                  <a:lnTo>
                    <a:pt x="442061" y="614019"/>
                  </a:lnTo>
                  <a:lnTo>
                    <a:pt x="442061" y="545198"/>
                  </a:lnTo>
                  <a:lnTo>
                    <a:pt x="438643" y="528316"/>
                  </a:lnTo>
                  <a:lnTo>
                    <a:pt x="429328" y="514516"/>
                  </a:lnTo>
                  <a:lnTo>
                    <a:pt x="415524" y="505205"/>
                  </a:lnTo>
                  <a:lnTo>
                    <a:pt x="398640" y="501789"/>
                  </a:lnTo>
                  <a:lnTo>
                    <a:pt x="82130" y="501789"/>
                  </a:lnTo>
                  <a:lnTo>
                    <a:pt x="65246" y="505205"/>
                  </a:lnTo>
                  <a:lnTo>
                    <a:pt x="51442" y="514516"/>
                  </a:lnTo>
                  <a:lnTo>
                    <a:pt x="42127" y="528316"/>
                  </a:lnTo>
                  <a:lnTo>
                    <a:pt x="38709" y="545198"/>
                  </a:lnTo>
                  <a:lnTo>
                    <a:pt x="38709" y="614019"/>
                  </a:lnTo>
                  <a:lnTo>
                    <a:pt x="29044" y="614019"/>
                  </a:lnTo>
                  <a:lnTo>
                    <a:pt x="17750" y="616305"/>
                  </a:lnTo>
                  <a:lnTo>
                    <a:pt x="8516" y="622536"/>
                  </a:lnTo>
                  <a:lnTo>
                    <a:pt x="2286" y="631770"/>
                  </a:lnTo>
                  <a:lnTo>
                    <a:pt x="0" y="643064"/>
                  </a:lnTo>
                  <a:lnTo>
                    <a:pt x="2286" y="654358"/>
                  </a:lnTo>
                  <a:lnTo>
                    <a:pt x="8516" y="663592"/>
                  </a:lnTo>
                  <a:lnTo>
                    <a:pt x="17750" y="669823"/>
                  </a:lnTo>
                  <a:lnTo>
                    <a:pt x="29044" y="672109"/>
                  </a:lnTo>
                  <a:lnTo>
                    <a:pt x="38709" y="672109"/>
                  </a:lnTo>
                  <a:lnTo>
                    <a:pt x="38709" y="740917"/>
                  </a:lnTo>
                  <a:lnTo>
                    <a:pt x="42127" y="757800"/>
                  </a:lnTo>
                  <a:lnTo>
                    <a:pt x="51442" y="771599"/>
                  </a:lnTo>
                  <a:lnTo>
                    <a:pt x="65246" y="780910"/>
                  </a:lnTo>
                  <a:lnTo>
                    <a:pt x="82130" y="784326"/>
                  </a:lnTo>
                  <a:lnTo>
                    <a:pt x="398640" y="784326"/>
                  </a:lnTo>
                  <a:lnTo>
                    <a:pt x="415524" y="780910"/>
                  </a:lnTo>
                  <a:lnTo>
                    <a:pt x="429328" y="771599"/>
                  </a:lnTo>
                  <a:lnTo>
                    <a:pt x="438643" y="757800"/>
                  </a:lnTo>
                  <a:lnTo>
                    <a:pt x="442061" y="740917"/>
                  </a:lnTo>
                  <a:lnTo>
                    <a:pt x="442061" y="672109"/>
                  </a:lnTo>
                  <a:lnTo>
                    <a:pt x="482866" y="672109"/>
                  </a:lnTo>
                  <a:lnTo>
                    <a:pt x="512838" y="701319"/>
                  </a:lnTo>
                  <a:lnTo>
                    <a:pt x="588644" y="701319"/>
                  </a:lnTo>
                  <a:lnTo>
                    <a:pt x="600350" y="698950"/>
                  </a:lnTo>
                  <a:lnTo>
                    <a:pt x="609919" y="692494"/>
                  </a:lnTo>
                  <a:lnTo>
                    <a:pt x="616375" y="682926"/>
                  </a:lnTo>
                  <a:lnTo>
                    <a:pt x="618743" y="671220"/>
                  </a:lnTo>
                  <a:lnTo>
                    <a:pt x="618743" y="619467"/>
                  </a:lnTo>
                  <a:lnTo>
                    <a:pt x="607331" y="574669"/>
                  </a:lnTo>
                  <a:lnTo>
                    <a:pt x="594563" y="553613"/>
                  </a:lnTo>
                  <a:lnTo>
                    <a:pt x="589213" y="542580"/>
                  </a:lnTo>
                  <a:lnTo>
                    <a:pt x="585477" y="529754"/>
                  </a:lnTo>
                  <a:lnTo>
                    <a:pt x="584072" y="514095"/>
                  </a:lnTo>
                  <a:lnTo>
                    <a:pt x="584072" y="163575"/>
                  </a:lnTo>
                  <a:lnTo>
                    <a:pt x="587199" y="148133"/>
                  </a:lnTo>
                  <a:lnTo>
                    <a:pt x="595718" y="135508"/>
                  </a:lnTo>
                  <a:lnTo>
                    <a:pt x="608343" y="126989"/>
                  </a:lnTo>
                  <a:lnTo>
                    <a:pt x="623785" y="123863"/>
                  </a:lnTo>
                  <a:lnTo>
                    <a:pt x="656932" y="123863"/>
                  </a:lnTo>
                  <a:lnTo>
                    <a:pt x="656932" y="130403"/>
                  </a:lnTo>
                  <a:lnTo>
                    <a:pt x="660932" y="150162"/>
                  </a:lnTo>
                  <a:lnTo>
                    <a:pt x="671833" y="166316"/>
                  </a:lnTo>
                  <a:lnTo>
                    <a:pt x="687986" y="177216"/>
                  </a:lnTo>
                  <a:lnTo>
                    <a:pt x="707745" y="181216"/>
                  </a:lnTo>
                  <a:lnTo>
                    <a:pt x="736472" y="181216"/>
                  </a:lnTo>
                  <a:lnTo>
                    <a:pt x="740282" y="181216"/>
                  </a:lnTo>
                  <a:lnTo>
                    <a:pt x="743381" y="178117"/>
                  </a:lnTo>
                  <a:lnTo>
                    <a:pt x="743381" y="174307"/>
                  </a:lnTo>
                  <a:lnTo>
                    <a:pt x="743381" y="6908"/>
                  </a:lnTo>
                  <a:lnTo>
                    <a:pt x="743381" y="3098"/>
                  </a:lnTo>
                  <a:lnTo>
                    <a:pt x="740282" y="0"/>
                  </a:lnTo>
                  <a:lnTo>
                    <a:pt x="736472" y="0"/>
                  </a:lnTo>
                  <a:close/>
                </a:path>
              </a:pathLst>
            </a:custGeom>
            <a:ln w="44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65402" y="3511066"/>
              <a:ext cx="288925" cy="73025"/>
            </a:xfrm>
            <a:custGeom>
              <a:avLst/>
              <a:gdLst/>
              <a:ahLst/>
              <a:cxnLst/>
              <a:rect l="l" t="t" r="r" b="b"/>
              <a:pathLst>
                <a:path w="288925" h="73025">
                  <a:moveTo>
                    <a:pt x="252501" y="0"/>
                  </a:moveTo>
                  <a:lnTo>
                    <a:pt x="36334" y="0"/>
                  </a:lnTo>
                  <a:lnTo>
                    <a:pt x="22208" y="2859"/>
                  </a:lnTo>
                  <a:lnTo>
                    <a:pt x="10656" y="10652"/>
                  </a:lnTo>
                  <a:lnTo>
                    <a:pt x="2860" y="22202"/>
                  </a:lnTo>
                  <a:lnTo>
                    <a:pt x="0" y="36334"/>
                  </a:lnTo>
                  <a:lnTo>
                    <a:pt x="2860" y="50466"/>
                  </a:lnTo>
                  <a:lnTo>
                    <a:pt x="10656" y="62017"/>
                  </a:lnTo>
                  <a:lnTo>
                    <a:pt x="22208" y="69810"/>
                  </a:lnTo>
                  <a:lnTo>
                    <a:pt x="36334" y="72669"/>
                  </a:lnTo>
                  <a:lnTo>
                    <a:pt x="252501" y="72669"/>
                  </a:lnTo>
                  <a:lnTo>
                    <a:pt x="266633" y="69810"/>
                  </a:lnTo>
                  <a:lnTo>
                    <a:pt x="278183" y="62017"/>
                  </a:lnTo>
                  <a:lnTo>
                    <a:pt x="280319" y="58851"/>
                  </a:lnTo>
                  <a:lnTo>
                    <a:pt x="36334" y="58851"/>
                  </a:lnTo>
                  <a:lnTo>
                    <a:pt x="27581" y="57080"/>
                  </a:lnTo>
                  <a:lnTo>
                    <a:pt x="20423" y="52250"/>
                  </a:lnTo>
                  <a:lnTo>
                    <a:pt x="15591" y="45092"/>
                  </a:lnTo>
                  <a:lnTo>
                    <a:pt x="13817" y="36334"/>
                  </a:lnTo>
                  <a:lnTo>
                    <a:pt x="15591" y="27581"/>
                  </a:lnTo>
                  <a:lnTo>
                    <a:pt x="20423" y="20423"/>
                  </a:lnTo>
                  <a:lnTo>
                    <a:pt x="27581" y="15591"/>
                  </a:lnTo>
                  <a:lnTo>
                    <a:pt x="36334" y="13817"/>
                  </a:lnTo>
                  <a:lnTo>
                    <a:pt x="280319" y="13817"/>
                  </a:lnTo>
                  <a:lnTo>
                    <a:pt x="278183" y="10652"/>
                  </a:lnTo>
                  <a:lnTo>
                    <a:pt x="266633" y="2859"/>
                  </a:lnTo>
                  <a:lnTo>
                    <a:pt x="252501" y="0"/>
                  </a:lnTo>
                  <a:close/>
                </a:path>
                <a:path w="288925" h="73025">
                  <a:moveTo>
                    <a:pt x="280319" y="13817"/>
                  </a:moveTo>
                  <a:lnTo>
                    <a:pt x="252501" y="13817"/>
                  </a:lnTo>
                  <a:lnTo>
                    <a:pt x="261254" y="15591"/>
                  </a:lnTo>
                  <a:lnTo>
                    <a:pt x="268412" y="20423"/>
                  </a:lnTo>
                  <a:lnTo>
                    <a:pt x="273245" y="27581"/>
                  </a:lnTo>
                  <a:lnTo>
                    <a:pt x="275018" y="36334"/>
                  </a:lnTo>
                  <a:lnTo>
                    <a:pt x="273245" y="45092"/>
                  </a:lnTo>
                  <a:lnTo>
                    <a:pt x="268412" y="52250"/>
                  </a:lnTo>
                  <a:lnTo>
                    <a:pt x="261254" y="57080"/>
                  </a:lnTo>
                  <a:lnTo>
                    <a:pt x="252501" y="58851"/>
                  </a:lnTo>
                  <a:lnTo>
                    <a:pt x="280319" y="58851"/>
                  </a:lnTo>
                  <a:lnTo>
                    <a:pt x="285977" y="50466"/>
                  </a:lnTo>
                  <a:lnTo>
                    <a:pt x="288836" y="36334"/>
                  </a:lnTo>
                  <a:lnTo>
                    <a:pt x="285977" y="22202"/>
                  </a:lnTo>
                  <a:lnTo>
                    <a:pt x="280319" y="13817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65402" y="3511066"/>
              <a:ext cx="288925" cy="73025"/>
            </a:xfrm>
            <a:custGeom>
              <a:avLst/>
              <a:gdLst/>
              <a:ahLst/>
              <a:cxnLst/>
              <a:rect l="l" t="t" r="r" b="b"/>
              <a:pathLst>
                <a:path w="288925" h="73025">
                  <a:moveTo>
                    <a:pt x="252501" y="58851"/>
                  </a:moveTo>
                  <a:lnTo>
                    <a:pt x="36334" y="58851"/>
                  </a:lnTo>
                  <a:lnTo>
                    <a:pt x="27581" y="57080"/>
                  </a:lnTo>
                  <a:lnTo>
                    <a:pt x="20423" y="52250"/>
                  </a:lnTo>
                  <a:lnTo>
                    <a:pt x="15591" y="45092"/>
                  </a:lnTo>
                  <a:lnTo>
                    <a:pt x="13817" y="36334"/>
                  </a:lnTo>
                  <a:lnTo>
                    <a:pt x="15591" y="27581"/>
                  </a:lnTo>
                  <a:lnTo>
                    <a:pt x="20423" y="20423"/>
                  </a:lnTo>
                  <a:lnTo>
                    <a:pt x="27581" y="15591"/>
                  </a:lnTo>
                  <a:lnTo>
                    <a:pt x="36334" y="13817"/>
                  </a:lnTo>
                  <a:lnTo>
                    <a:pt x="252501" y="13817"/>
                  </a:lnTo>
                  <a:lnTo>
                    <a:pt x="261254" y="15591"/>
                  </a:lnTo>
                  <a:lnTo>
                    <a:pt x="268412" y="20423"/>
                  </a:lnTo>
                  <a:lnTo>
                    <a:pt x="273245" y="27581"/>
                  </a:lnTo>
                  <a:lnTo>
                    <a:pt x="275018" y="36334"/>
                  </a:lnTo>
                  <a:lnTo>
                    <a:pt x="273245" y="45092"/>
                  </a:lnTo>
                  <a:lnTo>
                    <a:pt x="268412" y="52250"/>
                  </a:lnTo>
                  <a:lnTo>
                    <a:pt x="261254" y="57080"/>
                  </a:lnTo>
                  <a:lnTo>
                    <a:pt x="252501" y="58851"/>
                  </a:lnTo>
                  <a:close/>
                </a:path>
                <a:path w="288925" h="73025">
                  <a:moveTo>
                    <a:pt x="252501" y="0"/>
                  </a:moveTo>
                  <a:lnTo>
                    <a:pt x="36334" y="0"/>
                  </a:lnTo>
                  <a:lnTo>
                    <a:pt x="22208" y="2859"/>
                  </a:lnTo>
                  <a:lnTo>
                    <a:pt x="10656" y="10652"/>
                  </a:lnTo>
                  <a:lnTo>
                    <a:pt x="2860" y="22202"/>
                  </a:lnTo>
                  <a:lnTo>
                    <a:pt x="0" y="36334"/>
                  </a:lnTo>
                  <a:lnTo>
                    <a:pt x="2860" y="50466"/>
                  </a:lnTo>
                  <a:lnTo>
                    <a:pt x="10656" y="62017"/>
                  </a:lnTo>
                  <a:lnTo>
                    <a:pt x="22208" y="69810"/>
                  </a:lnTo>
                  <a:lnTo>
                    <a:pt x="36334" y="72669"/>
                  </a:lnTo>
                  <a:lnTo>
                    <a:pt x="252501" y="72669"/>
                  </a:lnTo>
                  <a:lnTo>
                    <a:pt x="266633" y="69810"/>
                  </a:lnTo>
                  <a:lnTo>
                    <a:pt x="278183" y="62017"/>
                  </a:lnTo>
                  <a:lnTo>
                    <a:pt x="285977" y="50466"/>
                  </a:lnTo>
                  <a:lnTo>
                    <a:pt x="288836" y="36334"/>
                  </a:lnTo>
                  <a:lnTo>
                    <a:pt x="285977" y="22202"/>
                  </a:lnTo>
                  <a:lnTo>
                    <a:pt x="278183" y="10652"/>
                  </a:lnTo>
                  <a:lnTo>
                    <a:pt x="266633" y="2859"/>
                  </a:lnTo>
                  <a:lnTo>
                    <a:pt x="252501" y="0"/>
                  </a:lnTo>
                  <a:close/>
                </a:path>
              </a:pathLst>
            </a:custGeom>
            <a:ln w="44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65402" y="3622231"/>
              <a:ext cx="288925" cy="73025"/>
            </a:xfrm>
            <a:custGeom>
              <a:avLst/>
              <a:gdLst/>
              <a:ahLst/>
              <a:cxnLst/>
              <a:rect l="l" t="t" r="r" b="b"/>
              <a:pathLst>
                <a:path w="288925" h="73025">
                  <a:moveTo>
                    <a:pt x="252501" y="0"/>
                  </a:moveTo>
                  <a:lnTo>
                    <a:pt x="36334" y="0"/>
                  </a:lnTo>
                  <a:lnTo>
                    <a:pt x="22208" y="2861"/>
                  </a:lnTo>
                  <a:lnTo>
                    <a:pt x="10656" y="10658"/>
                  </a:lnTo>
                  <a:lnTo>
                    <a:pt x="2860" y="22213"/>
                  </a:lnTo>
                  <a:lnTo>
                    <a:pt x="0" y="36347"/>
                  </a:lnTo>
                  <a:lnTo>
                    <a:pt x="2860" y="50473"/>
                  </a:lnTo>
                  <a:lnTo>
                    <a:pt x="10656" y="62025"/>
                  </a:lnTo>
                  <a:lnTo>
                    <a:pt x="22208" y="69821"/>
                  </a:lnTo>
                  <a:lnTo>
                    <a:pt x="36334" y="72682"/>
                  </a:lnTo>
                  <a:lnTo>
                    <a:pt x="252501" y="72682"/>
                  </a:lnTo>
                  <a:lnTo>
                    <a:pt x="266633" y="69821"/>
                  </a:lnTo>
                  <a:lnTo>
                    <a:pt x="278183" y="62025"/>
                  </a:lnTo>
                  <a:lnTo>
                    <a:pt x="280316" y="58864"/>
                  </a:lnTo>
                  <a:lnTo>
                    <a:pt x="36334" y="58864"/>
                  </a:lnTo>
                  <a:lnTo>
                    <a:pt x="27581" y="57091"/>
                  </a:lnTo>
                  <a:lnTo>
                    <a:pt x="20423" y="52258"/>
                  </a:lnTo>
                  <a:lnTo>
                    <a:pt x="15591" y="45100"/>
                  </a:lnTo>
                  <a:lnTo>
                    <a:pt x="13817" y="36347"/>
                  </a:lnTo>
                  <a:lnTo>
                    <a:pt x="15591" y="27589"/>
                  </a:lnTo>
                  <a:lnTo>
                    <a:pt x="20423" y="20431"/>
                  </a:lnTo>
                  <a:lnTo>
                    <a:pt x="27581" y="15601"/>
                  </a:lnTo>
                  <a:lnTo>
                    <a:pt x="36334" y="13830"/>
                  </a:lnTo>
                  <a:lnTo>
                    <a:pt x="280323" y="13830"/>
                  </a:lnTo>
                  <a:lnTo>
                    <a:pt x="278183" y="10658"/>
                  </a:lnTo>
                  <a:lnTo>
                    <a:pt x="266633" y="2861"/>
                  </a:lnTo>
                  <a:lnTo>
                    <a:pt x="252501" y="0"/>
                  </a:lnTo>
                  <a:close/>
                </a:path>
                <a:path w="288925" h="73025">
                  <a:moveTo>
                    <a:pt x="280323" y="13830"/>
                  </a:moveTo>
                  <a:lnTo>
                    <a:pt x="252501" y="13830"/>
                  </a:lnTo>
                  <a:lnTo>
                    <a:pt x="261254" y="15601"/>
                  </a:lnTo>
                  <a:lnTo>
                    <a:pt x="268412" y="20431"/>
                  </a:lnTo>
                  <a:lnTo>
                    <a:pt x="273245" y="27589"/>
                  </a:lnTo>
                  <a:lnTo>
                    <a:pt x="275018" y="36347"/>
                  </a:lnTo>
                  <a:lnTo>
                    <a:pt x="273245" y="45100"/>
                  </a:lnTo>
                  <a:lnTo>
                    <a:pt x="268412" y="52258"/>
                  </a:lnTo>
                  <a:lnTo>
                    <a:pt x="261254" y="57091"/>
                  </a:lnTo>
                  <a:lnTo>
                    <a:pt x="252501" y="58864"/>
                  </a:lnTo>
                  <a:lnTo>
                    <a:pt x="280316" y="58864"/>
                  </a:lnTo>
                  <a:lnTo>
                    <a:pt x="285977" y="50473"/>
                  </a:lnTo>
                  <a:lnTo>
                    <a:pt x="288836" y="36347"/>
                  </a:lnTo>
                  <a:lnTo>
                    <a:pt x="285977" y="22213"/>
                  </a:lnTo>
                  <a:lnTo>
                    <a:pt x="280323" y="1383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65402" y="3622231"/>
              <a:ext cx="288925" cy="73025"/>
            </a:xfrm>
            <a:custGeom>
              <a:avLst/>
              <a:gdLst/>
              <a:ahLst/>
              <a:cxnLst/>
              <a:rect l="l" t="t" r="r" b="b"/>
              <a:pathLst>
                <a:path w="288925" h="73025">
                  <a:moveTo>
                    <a:pt x="252501" y="58864"/>
                  </a:moveTo>
                  <a:lnTo>
                    <a:pt x="36334" y="58864"/>
                  </a:lnTo>
                  <a:lnTo>
                    <a:pt x="27581" y="57091"/>
                  </a:lnTo>
                  <a:lnTo>
                    <a:pt x="20423" y="52258"/>
                  </a:lnTo>
                  <a:lnTo>
                    <a:pt x="15591" y="45100"/>
                  </a:lnTo>
                  <a:lnTo>
                    <a:pt x="13817" y="36347"/>
                  </a:lnTo>
                  <a:lnTo>
                    <a:pt x="15591" y="27589"/>
                  </a:lnTo>
                  <a:lnTo>
                    <a:pt x="20423" y="20431"/>
                  </a:lnTo>
                  <a:lnTo>
                    <a:pt x="27581" y="15601"/>
                  </a:lnTo>
                  <a:lnTo>
                    <a:pt x="36334" y="13830"/>
                  </a:lnTo>
                  <a:lnTo>
                    <a:pt x="252501" y="13830"/>
                  </a:lnTo>
                  <a:lnTo>
                    <a:pt x="261254" y="15601"/>
                  </a:lnTo>
                  <a:lnTo>
                    <a:pt x="268412" y="20431"/>
                  </a:lnTo>
                  <a:lnTo>
                    <a:pt x="273245" y="27589"/>
                  </a:lnTo>
                  <a:lnTo>
                    <a:pt x="275018" y="36347"/>
                  </a:lnTo>
                  <a:lnTo>
                    <a:pt x="273245" y="45100"/>
                  </a:lnTo>
                  <a:lnTo>
                    <a:pt x="268412" y="52258"/>
                  </a:lnTo>
                  <a:lnTo>
                    <a:pt x="261254" y="57091"/>
                  </a:lnTo>
                  <a:lnTo>
                    <a:pt x="252501" y="58864"/>
                  </a:lnTo>
                  <a:close/>
                </a:path>
                <a:path w="288925" h="73025">
                  <a:moveTo>
                    <a:pt x="252501" y="0"/>
                  </a:moveTo>
                  <a:lnTo>
                    <a:pt x="36334" y="0"/>
                  </a:lnTo>
                  <a:lnTo>
                    <a:pt x="22208" y="2861"/>
                  </a:lnTo>
                  <a:lnTo>
                    <a:pt x="10656" y="10658"/>
                  </a:lnTo>
                  <a:lnTo>
                    <a:pt x="2860" y="22213"/>
                  </a:lnTo>
                  <a:lnTo>
                    <a:pt x="0" y="36347"/>
                  </a:lnTo>
                  <a:lnTo>
                    <a:pt x="2860" y="50473"/>
                  </a:lnTo>
                  <a:lnTo>
                    <a:pt x="10656" y="62025"/>
                  </a:lnTo>
                  <a:lnTo>
                    <a:pt x="22208" y="69821"/>
                  </a:lnTo>
                  <a:lnTo>
                    <a:pt x="36334" y="72682"/>
                  </a:lnTo>
                  <a:lnTo>
                    <a:pt x="252501" y="72682"/>
                  </a:lnTo>
                  <a:lnTo>
                    <a:pt x="266633" y="69821"/>
                  </a:lnTo>
                  <a:lnTo>
                    <a:pt x="278183" y="62025"/>
                  </a:lnTo>
                  <a:lnTo>
                    <a:pt x="285977" y="50473"/>
                  </a:lnTo>
                  <a:lnTo>
                    <a:pt x="288836" y="36347"/>
                  </a:lnTo>
                  <a:lnTo>
                    <a:pt x="285977" y="22213"/>
                  </a:lnTo>
                  <a:lnTo>
                    <a:pt x="278183" y="10658"/>
                  </a:lnTo>
                  <a:lnTo>
                    <a:pt x="266633" y="2861"/>
                  </a:lnTo>
                  <a:lnTo>
                    <a:pt x="252501" y="0"/>
                  </a:lnTo>
                  <a:close/>
                </a:path>
              </a:pathLst>
            </a:custGeom>
            <a:ln w="444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47709" y="2943966"/>
              <a:ext cx="1040765" cy="795655"/>
            </a:xfrm>
            <a:custGeom>
              <a:avLst/>
              <a:gdLst/>
              <a:ahLst/>
              <a:cxnLst/>
              <a:rect l="l" t="t" r="r" b="b"/>
              <a:pathLst>
                <a:path w="1040764" h="795654">
                  <a:moveTo>
                    <a:pt x="888723" y="456057"/>
                  </a:moveTo>
                  <a:lnTo>
                    <a:pt x="864196" y="456057"/>
                  </a:lnTo>
                  <a:lnTo>
                    <a:pt x="864958" y="456158"/>
                  </a:lnTo>
                  <a:lnTo>
                    <a:pt x="868540" y="457149"/>
                  </a:lnTo>
                  <a:lnTo>
                    <a:pt x="870762" y="459320"/>
                  </a:lnTo>
                  <a:lnTo>
                    <a:pt x="970699" y="792441"/>
                  </a:lnTo>
                  <a:lnTo>
                    <a:pt x="975791" y="795172"/>
                  </a:lnTo>
                  <a:lnTo>
                    <a:pt x="980579" y="793737"/>
                  </a:lnTo>
                  <a:lnTo>
                    <a:pt x="1038148" y="774547"/>
                  </a:lnTo>
                  <a:lnTo>
                    <a:pt x="1040037" y="771118"/>
                  </a:lnTo>
                  <a:lnTo>
                    <a:pt x="988212" y="771118"/>
                  </a:lnTo>
                  <a:lnTo>
                    <a:pt x="986853" y="770788"/>
                  </a:lnTo>
                  <a:lnTo>
                    <a:pt x="983589" y="769086"/>
                  </a:lnTo>
                  <a:lnTo>
                    <a:pt x="982052" y="767245"/>
                  </a:lnTo>
                  <a:lnTo>
                    <a:pt x="888723" y="456057"/>
                  </a:lnTo>
                  <a:close/>
                </a:path>
                <a:path w="1040764" h="795654">
                  <a:moveTo>
                    <a:pt x="311213" y="105689"/>
                  </a:moveTo>
                  <a:lnTo>
                    <a:pt x="233553" y="125044"/>
                  </a:lnTo>
                  <a:lnTo>
                    <a:pt x="228701" y="133121"/>
                  </a:lnTo>
                  <a:lnTo>
                    <a:pt x="229285" y="135470"/>
                  </a:lnTo>
                  <a:lnTo>
                    <a:pt x="293014" y="336308"/>
                  </a:lnTo>
                  <a:lnTo>
                    <a:pt x="292379" y="339407"/>
                  </a:lnTo>
                  <a:lnTo>
                    <a:pt x="812" y="675017"/>
                  </a:lnTo>
                  <a:lnTo>
                    <a:pt x="12" y="677138"/>
                  </a:lnTo>
                  <a:lnTo>
                    <a:pt x="0" y="700481"/>
                  </a:lnTo>
                  <a:lnTo>
                    <a:pt x="1930" y="703618"/>
                  </a:lnTo>
                  <a:lnTo>
                    <a:pt x="29248" y="717181"/>
                  </a:lnTo>
                  <a:lnTo>
                    <a:pt x="31089" y="720140"/>
                  </a:lnTo>
                  <a:lnTo>
                    <a:pt x="31089" y="726617"/>
                  </a:lnTo>
                  <a:lnTo>
                    <a:pt x="29248" y="729576"/>
                  </a:lnTo>
                  <a:lnTo>
                    <a:pt x="1930" y="743127"/>
                  </a:lnTo>
                  <a:lnTo>
                    <a:pt x="0" y="746264"/>
                  </a:lnTo>
                  <a:lnTo>
                    <a:pt x="12" y="790041"/>
                  </a:lnTo>
                  <a:lnTo>
                    <a:pt x="4089" y="794118"/>
                  </a:lnTo>
                  <a:lnTo>
                    <a:pt x="457466" y="794118"/>
                  </a:lnTo>
                  <a:lnTo>
                    <a:pt x="472147" y="792756"/>
                  </a:lnTo>
                  <a:lnTo>
                    <a:pt x="486179" y="788754"/>
                  </a:lnTo>
                  <a:lnTo>
                    <a:pt x="499237" y="782240"/>
                  </a:lnTo>
                  <a:lnTo>
                    <a:pt x="507573" y="775931"/>
                  </a:lnTo>
                  <a:lnTo>
                    <a:pt x="22021" y="775931"/>
                  </a:lnTo>
                  <a:lnTo>
                    <a:pt x="18199" y="772121"/>
                  </a:lnTo>
                  <a:lnTo>
                    <a:pt x="18199" y="757453"/>
                  </a:lnTo>
                  <a:lnTo>
                    <a:pt x="20040" y="754494"/>
                  </a:lnTo>
                  <a:lnTo>
                    <a:pt x="51473" y="738873"/>
                  </a:lnTo>
                  <a:lnTo>
                    <a:pt x="53430" y="735698"/>
                  </a:lnTo>
                  <a:lnTo>
                    <a:pt x="53454" y="711085"/>
                  </a:lnTo>
                  <a:lnTo>
                    <a:pt x="51473" y="707872"/>
                  </a:lnTo>
                  <a:lnTo>
                    <a:pt x="20574" y="692531"/>
                  </a:lnTo>
                  <a:lnTo>
                    <a:pt x="18884" y="690333"/>
                  </a:lnTo>
                  <a:lnTo>
                    <a:pt x="17856" y="685152"/>
                  </a:lnTo>
                  <a:lnTo>
                    <a:pt x="18554" y="682472"/>
                  </a:lnTo>
                  <a:lnTo>
                    <a:pt x="312724" y="343725"/>
                  </a:lnTo>
                  <a:lnTo>
                    <a:pt x="313423" y="340372"/>
                  </a:lnTo>
                  <a:lnTo>
                    <a:pt x="251726" y="146151"/>
                  </a:lnTo>
                  <a:lnTo>
                    <a:pt x="251967" y="143713"/>
                  </a:lnTo>
                  <a:lnTo>
                    <a:pt x="254266" y="139598"/>
                  </a:lnTo>
                  <a:lnTo>
                    <a:pt x="256209" y="138112"/>
                  </a:lnTo>
                  <a:lnTo>
                    <a:pt x="298310" y="127596"/>
                  </a:lnTo>
                  <a:lnTo>
                    <a:pt x="320921" y="127596"/>
                  </a:lnTo>
                  <a:lnTo>
                    <a:pt x="316166" y="108597"/>
                  </a:lnTo>
                  <a:lnTo>
                    <a:pt x="311213" y="105689"/>
                  </a:lnTo>
                  <a:close/>
                </a:path>
                <a:path w="1040764" h="795654">
                  <a:moveTo>
                    <a:pt x="325755" y="413410"/>
                  </a:moveTo>
                  <a:lnTo>
                    <a:pt x="321652" y="414515"/>
                  </a:lnTo>
                  <a:lnTo>
                    <a:pt x="320103" y="415505"/>
                  </a:lnTo>
                  <a:lnTo>
                    <a:pt x="97472" y="675640"/>
                  </a:lnTo>
                  <a:lnTo>
                    <a:pt x="96748" y="678649"/>
                  </a:lnTo>
                  <a:lnTo>
                    <a:pt x="106959" y="720801"/>
                  </a:lnTo>
                  <a:lnTo>
                    <a:pt x="110591" y="723658"/>
                  </a:lnTo>
                  <a:lnTo>
                    <a:pt x="383717" y="723658"/>
                  </a:lnTo>
                  <a:lnTo>
                    <a:pt x="387527" y="727443"/>
                  </a:lnTo>
                  <a:lnTo>
                    <a:pt x="397713" y="765683"/>
                  </a:lnTo>
                  <a:lnTo>
                    <a:pt x="397666" y="769086"/>
                  </a:lnTo>
                  <a:lnTo>
                    <a:pt x="394716" y="774280"/>
                  </a:lnTo>
                  <a:lnTo>
                    <a:pt x="391883" y="775931"/>
                  </a:lnTo>
                  <a:lnTo>
                    <a:pt x="449491" y="775931"/>
                  </a:lnTo>
                  <a:lnTo>
                    <a:pt x="432475" y="772489"/>
                  </a:lnTo>
                  <a:lnTo>
                    <a:pt x="418566" y="763104"/>
                  </a:lnTo>
                  <a:lnTo>
                    <a:pt x="409182" y="749196"/>
                  </a:lnTo>
                  <a:lnTo>
                    <a:pt x="405749" y="732231"/>
                  </a:lnTo>
                  <a:lnTo>
                    <a:pt x="409182" y="715164"/>
                  </a:lnTo>
                  <a:lnTo>
                    <a:pt x="415721" y="705472"/>
                  </a:lnTo>
                  <a:lnTo>
                    <a:pt x="124739" y="705472"/>
                  </a:lnTo>
                  <a:lnTo>
                    <a:pt x="121310" y="702792"/>
                  </a:lnTo>
                  <a:lnTo>
                    <a:pt x="116560" y="683310"/>
                  </a:lnTo>
                  <a:lnTo>
                    <a:pt x="117233" y="680504"/>
                  </a:lnTo>
                  <a:lnTo>
                    <a:pt x="313194" y="451535"/>
                  </a:lnTo>
                  <a:lnTo>
                    <a:pt x="316395" y="450469"/>
                  </a:lnTo>
                  <a:lnTo>
                    <a:pt x="342826" y="450469"/>
                  </a:lnTo>
                  <a:lnTo>
                    <a:pt x="333946" y="418058"/>
                  </a:lnTo>
                  <a:lnTo>
                    <a:pt x="332435" y="416102"/>
                  </a:lnTo>
                  <a:lnTo>
                    <a:pt x="328206" y="413689"/>
                  </a:lnTo>
                  <a:lnTo>
                    <a:pt x="325755" y="413410"/>
                  </a:lnTo>
                  <a:close/>
                </a:path>
                <a:path w="1040764" h="795654">
                  <a:moveTo>
                    <a:pt x="493173" y="688428"/>
                  </a:moveTo>
                  <a:lnTo>
                    <a:pt x="449491" y="688428"/>
                  </a:lnTo>
                  <a:lnTo>
                    <a:pt x="466501" y="691871"/>
                  </a:lnTo>
                  <a:lnTo>
                    <a:pt x="480410" y="701255"/>
                  </a:lnTo>
                  <a:lnTo>
                    <a:pt x="489797" y="715164"/>
                  </a:lnTo>
                  <a:lnTo>
                    <a:pt x="493232" y="732129"/>
                  </a:lnTo>
                  <a:lnTo>
                    <a:pt x="489797" y="749196"/>
                  </a:lnTo>
                  <a:lnTo>
                    <a:pt x="480410" y="763104"/>
                  </a:lnTo>
                  <a:lnTo>
                    <a:pt x="466501" y="772489"/>
                  </a:lnTo>
                  <a:lnTo>
                    <a:pt x="449491" y="775931"/>
                  </a:lnTo>
                  <a:lnTo>
                    <a:pt x="507573" y="775931"/>
                  </a:lnTo>
                  <a:lnTo>
                    <a:pt x="510997" y="773341"/>
                  </a:lnTo>
                  <a:lnTo>
                    <a:pt x="549304" y="738530"/>
                  </a:lnTo>
                  <a:lnTo>
                    <a:pt x="519404" y="738530"/>
                  </a:lnTo>
                  <a:lnTo>
                    <a:pt x="513295" y="735952"/>
                  </a:lnTo>
                  <a:lnTo>
                    <a:pt x="511263" y="733005"/>
                  </a:lnTo>
                  <a:lnTo>
                    <a:pt x="511134" y="729576"/>
                  </a:lnTo>
                  <a:lnTo>
                    <a:pt x="509634" y="718124"/>
                  </a:lnTo>
                  <a:lnTo>
                    <a:pt x="506021" y="707178"/>
                  </a:lnTo>
                  <a:lnTo>
                    <a:pt x="500423" y="697106"/>
                  </a:lnTo>
                  <a:lnTo>
                    <a:pt x="493173" y="688428"/>
                  </a:lnTo>
                  <a:close/>
                </a:path>
                <a:path w="1040764" h="795654">
                  <a:moveTo>
                    <a:pt x="954428" y="423481"/>
                  </a:moveTo>
                  <a:lnTo>
                    <a:pt x="928674" y="423481"/>
                  </a:lnTo>
                  <a:lnTo>
                    <a:pt x="931138" y="423722"/>
                  </a:lnTo>
                  <a:lnTo>
                    <a:pt x="935304" y="426008"/>
                  </a:lnTo>
                  <a:lnTo>
                    <a:pt x="936815" y="427977"/>
                  </a:lnTo>
                  <a:lnTo>
                    <a:pt x="1019086" y="758113"/>
                  </a:lnTo>
                  <a:lnTo>
                    <a:pt x="1016673" y="762533"/>
                  </a:lnTo>
                  <a:lnTo>
                    <a:pt x="991374" y="770966"/>
                  </a:lnTo>
                  <a:lnTo>
                    <a:pt x="990472" y="771118"/>
                  </a:lnTo>
                  <a:lnTo>
                    <a:pt x="1040037" y="771118"/>
                  </a:lnTo>
                  <a:lnTo>
                    <a:pt x="1040765" y="769797"/>
                  </a:lnTo>
                  <a:lnTo>
                    <a:pt x="954428" y="423481"/>
                  </a:lnTo>
                  <a:close/>
                </a:path>
                <a:path w="1040764" h="795654">
                  <a:moveTo>
                    <a:pt x="884453" y="161302"/>
                  </a:moveTo>
                  <a:lnTo>
                    <a:pt x="862355" y="161302"/>
                  </a:lnTo>
                  <a:lnTo>
                    <a:pt x="866343" y="163969"/>
                  </a:lnTo>
                  <a:lnTo>
                    <a:pt x="929703" y="400304"/>
                  </a:lnTo>
                  <a:lnTo>
                    <a:pt x="927277" y="404812"/>
                  </a:lnTo>
                  <a:lnTo>
                    <a:pt x="868184" y="424484"/>
                  </a:lnTo>
                  <a:lnTo>
                    <a:pt x="867143" y="425081"/>
                  </a:lnTo>
                  <a:lnTo>
                    <a:pt x="865873" y="426212"/>
                  </a:lnTo>
                  <a:lnTo>
                    <a:pt x="865682" y="426351"/>
                  </a:lnTo>
                  <a:lnTo>
                    <a:pt x="525399" y="735698"/>
                  </a:lnTo>
                  <a:lnTo>
                    <a:pt x="522935" y="737908"/>
                  </a:lnTo>
                  <a:lnTo>
                    <a:pt x="519404" y="738530"/>
                  </a:lnTo>
                  <a:lnTo>
                    <a:pt x="549304" y="738530"/>
                  </a:lnTo>
                  <a:lnTo>
                    <a:pt x="859294" y="456831"/>
                  </a:lnTo>
                  <a:lnTo>
                    <a:pt x="861352" y="456057"/>
                  </a:lnTo>
                  <a:lnTo>
                    <a:pt x="888723" y="456057"/>
                  </a:lnTo>
                  <a:lnTo>
                    <a:pt x="884529" y="442074"/>
                  </a:lnTo>
                  <a:lnTo>
                    <a:pt x="886955" y="437400"/>
                  </a:lnTo>
                  <a:lnTo>
                    <a:pt x="926426" y="424256"/>
                  </a:lnTo>
                  <a:lnTo>
                    <a:pt x="928674" y="423481"/>
                  </a:lnTo>
                  <a:lnTo>
                    <a:pt x="954428" y="423481"/>
                  </a:lnTo>
                  <a:lnTo>
                    <a:pt x="950341" y="407085"/>
                  </a:lnTo>
                  <a:lnTo>
                    <a:pt x="950239" y="406438"/>
                  </a:lnTo>
                  <a:lnTo>
                    <a:pt x="884453" y="161302"/>
                  </a:lnTo>
                  <a:close/>
                </a:path>
                <a:path w="1040764" h="795654">
                  <a:moveTo>
                    <a:pt x="342826" y="450469"/>
                  </a:moveTo>
                  <a:lnTo>
                    <a:pt x="316395" y="450469"/>
                  </a:lnTo>
                  <a:lnTo>
                    <a:pt x="322567" y="451853"/>
                  </a:lnTo>
                  <a:lnTo>
                    <a:pt x="325005" y="454190"/>
                  </a:lnTo>
                  <a:lnTo>
                    <a:pt x="391566" y="697255"/>
                  </a:lnTo>
                  <a:lnTo>
                    <a:pt x="391033" y="700011"/>
                  </a:lnTo>
                  <a:lnTo>
                    <a:pt x="387807" y="704240"/>
                  </a:lnTo>
                  <a:lnTo>
                    <a:pt x="385292" y="705472"/>
                  </a:lnTo>
                  <a:lnTo>
                    <a:pt x="415721" y="705472"/>
                  </a:lnTo>
                  <a:lnTo>
                    <a:pt x="418566" y="701255"/>
                  </a:lnTo>
                  <a:lnTo>
                    <a:pt x="432475" y="691871"/>
                  </a:lnTo>
                  <a:lnTo>
                    <a:pt x="449491" y="688428"/>
                  </a:lnTo>
                  <a:lnTo>
                    <a:pt x="493173" y="688428"/>
                  </a:lnTo>
                  <a:lnTo>
                    <a:pt x="492950" y="688162"/>
                  </a:lnTo>
                  <a:lnTo>
                    <a:pt x="491337" y="686549"/>
                  </a:lnTo>
                  <a:lnTo>
                    <a:pt x="490423" y="684364"/>
                  </a:lnTo>
                  <a:lnTo>
                    <a:pt x="490423" y="681380"/>
                  </a:lnTo>
                  <a:lnTo>
                    <a:pt x="411848" y="681380"/>
                  </a:lnTo>
                  <a:lnTo>
                    <a:pt x="406869" y="679411"/>
                  </a:lnTo>
                  <a:lnTo>
                    <a:pt x="404977" y="677303"/>
                  </a:lnTo>
                  <a:lnTo>
                    <a:pt x="342826" y="450469"/>
                  </a:lnTo>
                  <a:close/>
                </a:path>
                <a:path w="1040764" h="795654">
                  <a:moveTo>
                    <a:pt x="812507" y="247484"/>
                  </a:moveTo>
                  <a:lnTo>
                    <a:pt x="351942" y="247484"/>
                  </a:lnTo>
                  <a:lnTo>
                    <a:pt x="349656" y="248424"/>
                  </a:lnTo>
                  <a:lnTo>
                    <a:pt x="346227" y="251866"/>
                  </a:lnTo>
                  <a:lnTo>
                    <a:pt x="345274" y="254152"/>
                  </a:lnTo>
                  <a:lnTo>
                    <a:pt x="345389" y="258165"/>
                  </a:lnTo>
                  <a:lnTo>
                    <a:pt x="453263" y="662495"/>
                  </a:lnTo>
                  <a:lnTo>
                    <a:pt x="452793" y="665124"/>
                  </a:lnTo>
                  <a:lnTo>
                    <a:pt x="449834" y="669264"/>
                  </a:lnTo>
                  <a:lnTo>
                    <a:pt x="447509" y="670560"/>
                  </a:lnTo>
                  <a:lnTo>
                    <a:pt x="444969" y="670737"/>
                  </a:lnTo>
                  <a:lnTo>
                    <a:pt x="437606" y="671701"/>
                  </a:lnTo>
                  <a:lnTo>
                    <a:pt x="430418" y="673542"/>
                  </a:lnTo>
                  <a:lnTo>
                    <a:pt x="423502" y="676229"/>
                  </a:lnTo>
                  <a:lnTo>
                    <a:pt x="416953" y="679729"/>
                  </a:lnTo>
                  <a:lnTo>
                    <a:pt x="414667" y="681126"/>
                  </a:lnTo>
                  <a:lnTo>
                    <a:pt x="411848" y="681380"/>
                  </a:lnTo>
                  <a:lnTo>
                    <a:pt x="490423" y="681380"/>
                  </a:lnTo>
                  <a:lnTo>
                    <a:pt x="490460" y="679729"/>
                  </a:lnTo>
                  <a:lnTo>
                    <a:pt x="491337" y="677633"/>
                  </a:lnTo>
                  <a:lnTo>
                    <a:pt x="507734" y="661441"/>
                  </a:lnTo>
                  <a:lnTo>
                    <a:pt x="477608" y="661441"/>
                  </a:lnTo>
                  <a:lnTo>
                    <a:pt x="476859" y="661339"/>
                  </a:lnTo>
                  <a:lnTo>
                    <a:pt x="473189" y="660349"/>
                  </a:lnTo>
                  <a:lnTo>
                    <a:pt x="470903" y="658050"/>
                  </a:lnTo>
                  <a:lnTo>
                    <a:pt x="368439" y="273837"/>
                  </a:lnTo>
                  <a:lnTo>
                    <a:pt x="368973" y="271106"/>
                  </a:lnTo>
                  <a:lnTo>
                    <a:pt x="372211" y="266903"/>
                  </a:lnTo>
                  <a:lnTo>
                    <a:pt x="374700" y="265671"/>
                  </a:lnTo>
                  <a:lnTo>
                    <a:pt x="820512" y="265671"/>
                  </a:lnTo>
                  <a:lnTo>
                    <a:pt x="816101" y="250190"/>
                  </a:lnTo>
                  <a:lnTo>
                    <a:pt x="812507" y="247484"/>
                  </a:lnTo>
                  <a:close/>
                </a:path>
                <a:path w="1040764" h="795654">
                  <a:moveTo>
                    <a:pt x="820512" y="265671"/>
                  </a:moveTo>
                  <a:lnTo>
                    <a:pt x="798918" y="265671"/>
                  </a:lnTo>
                  <a:lnTo>
                    <a:pt x="802259" y="268198"/>
                  </a:lnTo>
                  <a:lnTo>
                    <a:pt x="818857" y="326263"/>
                  </a:lnTo>
                  <a:lnTo>
                    <a:pt x="818007" y="329488"/>
                  </a:lnTo>
                  <a:lnTo>
                    <a:pt x="482727" y="660577"/>
                  </a:lnTo>
                  <a:lnTo>
                    <a:pt x="480567" y="661441"/>
                  </a:lnTo>
                  <a:lnTo>
                    <a:pt x="507734" y="661441"/>
                  </a:lnTo>
                  <a:lnTo>
                    <a:pt x="838352" y="334937"/>
                  </a:lnTo>
                  <a:lnTo>
                    <a:pt x="839266" y="331495"/>
                  </a:lnTo>
                  <a:lnTo>
                    <a:pt x="820512" y="265671"/>
                  </a:lnTo>
                  <a:close/>
                </a:path>
                <a:path w="1040764" h="795654">
                  <a:moveTo>
                    <a:pt x="320921" y="127596"/>
                  </a:moveTo>
                  <a:lnTo>
                    <a:pt x="298310" y="127596"/>
                  </a:lnTo>
                  <a:lnTo>
                    <a:pt x="302920" y="130365"/>
                  </a:lnTo>
                  <a:lnTo>
                    <a:pt x="318427" y="192366"/>
                  </a:lnTo>
                  <a:lnTo>
                    <a:pt x="322033" y="195199"/>
                  </a:lnTo>
                  <a:lnTo>
                    <a:pt x="326212" y="195211"/>
                  </a:lnTo>
                  <a:lnTo>
                    <a:pt x="804608" y="195199"/>
                  </a:lnTo>
                  <a:lnTo>
                    <a:pt x="808672" y="191135"/>
                  </a:lnTo>
                  <a:lnTo>
                    <a:pt x="808621" y="184912"/>
                  </a:lnTo>
                  <a:lnTo>
                    <a:pt x="807078" y="177025"/>
                  </a:lnTo>
                  <a:lnTo>
                    <a:pt x="336029" y="177025"/>
                  </a:lnTo>
                  <a:lnTo>
                    <a:pt x="332625" y="174358"/>
                  </a:lnTo>
                  <a:lnTo>
                    <a:pt x="320921" y="127596"/>
                  </a:lnTo>
                  <a:close/>
                </a:path>
                <a:path w="1040764" h="795654">
                  <a:moveTo>
                    <a:pt x="839812" y="0"/>
                  </a:moveTo>
                  <a:lnTo>
                    <a:pt x="758278" y="18338"/>
                  </a:lnTo>
                  <a:lnTo>
                    <a:pt x="755180" y="23190"/>
                  </a:lnTo>
                  <a:lnTo>
                    <a:pt x="786614" y="167373"/>
                  </a:lnTo>
                  <a:lnTo>
                    <a:pt x="787006" y="169354"/>
                  </a:lnTo>
                  <a:lnTo>
                    <a:pt x="786345" y="171945"/>
                  </a:lnTo>
                  <a:lnTo>
                    <a:pt x="783107" y="175882"/>
                  </a:lnTo>
                  <a:lnTo>
                    <a:pt x="780694" y="177025"/>
                  </a:lnTo>
                  <a:lnTo>
                    <a:pt x="807078" y="177025"/>
                  </a:lnTo>
                  <a:lnTo>
                    <a:pt x="862355" y="161302"/>
                  </a:lnTo>
                  <a:lnTo>
                    <a:pt x="884453" y="161302"/>
                  </a:lnTo>
                  <a:lnTo>
                    <a:pt x="881331" y="149669"/>
                  </a:lnTo>
                  <a:lnTo>
                    <a:pt x="804379" y="149669"/>
                  </a:lnTo>
                  <a:lnTo>
                    <a:pt x="800874" y="146926"/>
                  </a:lnTo>
                  <a:lnTo>
                    <a:pt x="776782" y="36753"/>
                  </a:lnTo>
                  <a:lnTo>
                    <a:pt x="779665" y="32219"/>
                  </a:lnTo>
                  <a:lnTo>
                    <a:pt x="826795" y="21564"/>
                  </a:lnTo>
                  <a:lnTo>
                    <a:pt x="849217" y="21564"/>
                  </a:lnTo>
                  <a:lnTo>
                    <a:pt x="844550" y="2933"/>
                  </a:lnTo>
                  <a:lnTo>
                    <a:pt x="839812" y="0"/>
                  </a:lnTo>
                  <a:close/>
                </a:path>
                <a:path w="1040764" h="795654">
                  <a:moveTo>
                    <a:pt x="849217" y="21564"/>
                  </a:moveTo>
                  <a:lnTo>
                    <a:pt x="826795" y="21564"/>
                  </a:lnTo>
                  <a:lnTo>
                    <a:pt x="831316" y="24345"/>
                  </a:lnTo>
                  <a:lnTo>
                    <a:pt x="859269" y="136169"/>
                  </a:lnTo>
                  <a:lnTo>
                    <a:pt x="809040" y="149644"/>
                  </a:lnTo>
                  <a:lnTo>
                    <a:pt x="808685" y="149669"/>
                  </a:lnTo>
                  <a:lnTo>
                    <a:pt x="881331" y="149669"/>
                  </a:lnTo>
                  <a:lnTo>
                    <a:pt x="881024" y="148526"/>
                  </a:lnTo>
                  <a:lnTo>
                    <a:pt x="849217" y="2156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 descr="Immagine che contiene automobile, ruota, motore, ingranaggio&#10;&#10;Descrizione generata automaticamente">
            <a:extLst>
              <a:ext uri="{FF2B5EF4-FFF2-40B4-BE49-F238E27FC236}">
                <a16:creationId xmlns:a16="http://schemas.microsoft.com/office/drawing/2014/main" id="{8160C843-F1E0-C0DD-3226-4E2EEEC0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393726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54011" y="3254960"/>
            <a:ext cx="10259421" cy="4129298"/>
            <a:chOff x="254011" y="3254960"/>
            <a:chExt cx="10259421" cy="4129298"/>
          </a:xfrm>
        </p:grpSpPr>
        <p:sp>
          <p:nvSpPr>
            <p:cNvPr id="5" name="object 5"/>
            <p:cNvSpPr/>
            <p:nvPr/>
          </p:nvSpPr>
          <p:spPr>
            <a:xfrm>
              <a:off x="10437984" y="3780005"/>
              <a:ext cx="0" cy="2997200"/>
            </a:xfrm>
            <a:custGeom>
              <a:avLst/>
              <a:gdLst/>
              <a:ahLst/>
              <a:cxnLst/>
              <a:rect l="l" t="t" r="r" b="b"/>
              <a:pathLst>
                <a:path h="2997200">
                  <a:moveTo>
                    <a:pt x="0" y="0"/>
                  </a:moveTo>
                  <a:lnTo>
                    <a:pt x="0" y="2997098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011" y="3917908"/>
              <a:ext cx="9232265" cy="3388360"/>
            </a:xfrm>
            <a:custGeom>
              <a:avLst/>
              <a:gdLst/>
              <a:ahLst/>
              <a:cxnLst/>
              <a:rect l="l" t="t" r="r" b="b"/>
              <a:pathLst>
                <a:path w="9232265" h="3388359">
                  <a:moveTo>
                    <a:pt x="9232239" y="3388080"/>
                  </a:moveTo>
                  <a:lnTo>
                    <a:pt x="99352" y="3388080"/>
                  </a:lnTo>
                  <a:lnTo>
                    <a:pt x="60682" y="3380274"/>
                  </a:lnTo>
                  <a:lnTo>
                    <a:pt x="29102" y="3358984"/>
                  </a:lnTo>
                  <a:lnTo>
                    <a:pt x="7808" y="3327408"/>
                  </a:lnTo>
                  <a:lnTo>
                    <a:pt x="0" y="32887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9436" y="6951041"/>
              <a:ext cx="823996" cy="4332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97774" y="3254960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>
                  <a:moveTo>
                    <a:pt x="764565" y="0"/>
                  </a:moveTo>
                  <a:lnTo>
                    <a:pt x="716212" y="1504"/>
                  </a:lnTo>
                  <a:lnTo>
                    <a:pt x="668659" y="5957"/>
                  </a:lnTo>
                  <a:lnTo>
                    <a:pt x="621994" y="13269"/>
                  </a:lnTo>
                  <a:lnTo>
                    <a:pt x="576307" y="23351"/>
                  </a:lnTo>
                  <a:lnTo>
                    <a:pt x="531689" y="36112"/>
                  </a:lnTo>
                  <a:lnTo>
                    <a:pt x="488228" y="51465"/>
                  </a:lnTo>
                  <a:lnTo>
                    <a:pt x="446014" y="69318"/>
                  </a:lnTo>
                  <a:lnTo>
                    <a:pt x="405137" y="89582"/>
                  </a:lnTo>
                  <a:lnTo>
                    <a:pt x="365686" y="112169"/>
                  </a:lnTo>
                  <a:lnTo>
                    <a:pt x="327750" y="136987"/>
                  </a:lnTo>
                  <a:lnTo>
                    <a:pt x="291420" y="163948"/>
                  </a:lnTo>
                  <a:lnTo>
                    <a:pt x="256785" y="192962"/>
                  </a:lnTo>
                  <a:lnTo>
                    <a:pt x="223934" y="223940"/>
                  </a:lnTo>
                  <a:lnTo>
                    <a:pt x="192957" y="256792"/>
                  </a:lnTo>
                  <a:lnTo>
                    <a:pt x="163943" y="291428"/>
                  </a:lnTo>
                  <a:lnTo>
                    <a:pt x="136983" y="327759"/>
                  </a:lnTo>
                  <a:lnTo>
                    <a:pt x="112165" y="365695"/>
                  </a:lnTo>
                  <a:lnTo>
                    <a:pt x="89579" y="405147"/>
                  </a:lnTo>
                  <a:lnTo>
                    <a:pt x="69316" y="446025"/>
                  </a:lnTo>
                  <a:lnTo>
                    <a:pt x="51463" y="488239"/>
                  </a:lnTo>
                  <a:lnTo>
                    <a:pt x="36111" y="531701"/>
                  </a:lnTo>
                  <a:lnTo>
                    <a:pt x="23350" y="576319"/>
                  </a:lnTo>
                  <a:lnTo>
                    <a:pt x="13268" y="622006"/>
                  </a:lnTo>
                  <a:lnTo>
                    <a:pt x="5956" y="668671"/>
                  </a:lnTo>
                  <a:lnTo>
                    <a:pt x="1504" y="716225"/>
                  </a:lnTo>
                  <a:lnTo>
                    <a:pt x="0" y="764578"/>
                  </a:lnTo>
                  <a:lnTo>
                    <a:pt x="1504" y="812930"/>
                  </a:lnTo>
                  <a:lnTo>
                    <a:pt x="5956" y="860484"/>
                  </a:lnTo>
                  <a:lnTo>
                    <a:pt x="13268" y="907149"/>
                  </a:lnTo>
                  <a:lnTo>
                    <a:pt x="23350" y="952836"/>
                  </a:lnTo>
                  <a:lnTo>
                    <a:pt x="36111" y="997455"/>
                  </a:lnTo>
                  <a:lnTo>
                    <a:pt x="51463" y="1040916"/>
                  </a:lnTo>
                  <a:lnTo>
                    <a:pt x="69316" y="1083131"/>
                  </a:lnTo>
                  <a:lnTo>
                    <a:pt x="89579" y="1124009"/>
                  </a:lnTo>
                  <a:lnTo>
                    <a:pt x="112165" y="1163460"/>
                  </a:lnTo>
                  <a:lnTo>
                    <a:pt x="136983" y="1201396"/>
                  </a:lnTo>
                  <a:lnTo>
                    <a:pt x="163943" y="1237727"/>
                  </a:lnTo>
                  <a:lnTo>
                    <a:pt x="192957" y="1272363"/>
                  </a:lnTo>
                  <a:lnTo>
                    <a:pt x="223934" y="1305215"/>
                  </a:lnTo>
                  <a:lnTo>
                    <a:pt x="256785" y="1336193"/>
                  </a:lnTo>
                  <a:lnTo>
                    <a:pt x="291420" y="1365207"/>
                  </a:lnTo>
                  <a:lnTo>
                    <a:pt x="327750" y="1392168"/>
                  </a:lnTo>
                  <a:lnTo>
                    <a:pt x="365686" y="1416987"/>
                  </a:lnTo>
                  <a:lnTo>
                    <a:pt x="405137" y="1439573"/>
                  </a:lnTo>
                  <a:lnTo>
                    <a:pt x="446014" y="1459837"/>
                  </a:lnTo>
                  <a:lnTo>
                    <a:pt x="488228" y="1477691"/>
                  </a:lnTo>
                  <a:lnTo>
                    <a:pt x="531689" y="1493043"/>
                  </a:lnTo>
                  <a:lnTo>
                    <a:pt x="576307" y="1505805"/>
                  </a:lnTo>
                  <a:lnTo>
                    <a:pt x="621994" y="1515886"/>
                  </a:lnTo>
                  <a:lnTo>
                    <a:pt x="668659" y="1523199"/>
                  </a:lnTo>
                  <a:lnTo>
                    <a:pt x="716212" y="1527651"/>
                  </a:lnTo>
                  <a:lnTo>
                    <a:pt x="764565" y="1529156"/>
                  </a:lnTo>
                  <a:lnTo>
                    <a:pt x="812918" y="1527651"/>
                  </a:lnTo>
                  <a:lnTo>
                    <a:pt x="860471" y="1523199"/>
                  </a:lnTo>
                  <a:lnTo>
                    <a:pt x="907136" y="1515886"/>
                  </a:lnTo>
                  <a:lnTo>
                    <a:pt x="952823" y="1505805"/>
                  </a:lnTo>
                  <a:lnTo>
                    <a:pt x="997442" y="1493043"/>
                  </a:lnTo>
                  <a:lnTo>
                    <a:pt x="1040903" y="1477691"/>
                  </a:lnTo>
                  <a:lnTo>
                    <a:pt x="1083118" y="1459837"/>
                  </a:lnTo>
                  <a:lnTo>
                    <a:pt x="1123996" y="1439573"/>
                  </a:lnTo>
                  <a:lnTo>
                    <a:pt x="1163448" y="1416987"/>
                  </a:lnTo>
                  <a:lnTo>
                    <a:pt x="1201384" y="1392168"/>
                  </a:lnTo>
                  <a:lnTo>
                    <a:pt x="1237715" y="1365207"/>
                  </a:lnTo>
                  <a:lnTo>
                    <a:pt x="1272351" y="1336193"/>
                  </a:lnTo>
                  <a:lnTo>
                    <a:pt x="1305202" y="1305215"/>
                  </a:lnTo>
                  <a:lnTo>
                    <a:pt x="1336180" y="1272363"/>
                  </a:lnTo>
                  <a:lnTo>
                    <a:pt x="1365194" y="1237727"/>
                  </a:lnTo>
                  <a:lnTo>
                    <a:pt x="1392155" y="1201396"/>
                  </a:lnTo>
                  <a:lnTo>
                    <a:pt x="1416974" y="1163460"/>
                  </a:lnTo>
                  <a:lnTo>
                    <a:pt x="1439560" y="1124009"/>
                  </a:lnTo>
                  <a:lnTo>
                    <a:pt x="1459825" y="1083131"/>
                  </a:lnTo>
                  <a:lnTo>
                    <a:pt x="1477678" y="1040916"/>
                  </a:lnTo>
                  <a:lnTo>
                    <a:pt x="1493030" y="997455"/>
                  </a:lnTo>
                  <a:lnTo>
                    <a:pt x="1505792" y="952836"/>
                  </a:lnTo>
                  <a:lnTo>
                    <a:pt x="1515874" y="907149"/>
                  </a:lnTo>
                  <a:lnTo>
                    <a:pt x="1523186" y="860484"/>
                  </a:lnTo>
                  <a:lnTo>
                    <a:pt x="1527639" y="812930"/>
                  </a:lnTo>
                  <a:lnTo>
                    <a:pt x="1529143" y="764578"/>
                  </a:lnTo>
                  <a:lnTo>
                    <a:pt x="1527639" y="716225"/>
                  </a:lnTo>
                  <a:lnTo>
                    <a:pt x="1523186" y="668671"/>
                  </a:lnTo>
                  <a:lnTo>
                    <a:pt x="1515874" y="622006"/>
                  </a:lnTo>
                  <a:lnTo>
                    <a:pt x="1505792" y="576319"/>
                  </a:lnTo>
                  <a:lnTo>
                    <a:pt x="1493030" y="531701"/>
                  </a:lnTo>
                  <a:lnTo>
                    <a:pt x="1477678" y="488239"/>
                  </a:lnTo>
                  <a:lnTo>
                    <a:pt x="1459825" y="446025"/>
                  </a:lnTo>
                  <a:lnTo>
                    <a:pt x="1439560" y="405147"/>
                  </a:lnTo>
                  <a:lnTo>
                    <a:pt x="1416974" y="365695"/>
                  </a:lnTo>
                  <a:lnTo>
                    <a:pt x="1392155" y="327759"/>
                  </a:lnTo>
                  <a:lnTo>
                    <a:pt x="1365194" y="291428"/>
                  </a:lnTo>
                  <a:lnTo>
                    <a:pt x="1336180" y="256792"/>
                  </a:lnTo>
                  <a:lnTo>
                    <a:pt x="1305202" y="223940"/>
                  </a:lnTo>
                  <a:lnTo>
                    <a:pt x="1272351" y="192962"/>
                  </a:lnTo>
                  <a:lnTo>
                    <a:pt x="1237715" y="163948"/>
                  </a:lnTo>
                  <a:lnTo>
                    <a:pt x="1201384" y="136987"/>
                  </a:lnTo>
                  <a:lnTo>
                    <a:pt x="1163448" y="112169"/>
                  </a:lnTo>
                  <a:lnTo>
                    <a:pt x="1123996" y="89582"/>
                  </a:lnTo>
                  <a:lnTo>
                    <a:pt x="1083118" y="69318"/>
                  </a:lnTo>
                  <a:lnTo>
                    <a:pt x="1040903" y="51465"/>
                  </a:lnTo>
                  <a:lnTo>
                    <a:pt x="997442" y="36112"/>
                  </a:lnTo>
                  <a:lnTo>
                    <a:pt x="952823" y="23351"/>
                  </a:lnTo>
                  <a:lnTo>
                    <a:pt x="907136" y="13269"/>
                  </a:lnTo>
                  <a:lnTo>
                    <a:pt x="860471" y="5957"/>
                  </a:lnTo>
                  <a:lnTo>
                    <a:pt x="812918" y="1504"/>
                  </a:lnTo>
                  <a:lnTo>
                    <a:pt x="764565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7774" y="3254960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>
                  <a:moveTo>
                    <a:pt x="1529143" y="764578"/>
                  </a:moveTo>
                  <a:lnTo>
                    <a:pt x="1527639" y="812930"/>
                  </a:lnTo>
                  <a:lnTo>
                    <a:pt x="1523186" y="860484"/>
                  </a:lnTo>
                  <a:lnTo>
                    <a:pt x="1515874" y="907149"/>
                  </a:lnTo>
                  <a:lnTo>
                    <a:pt x="1505792" y="952836"/>
                  </a:lnTo>
                  <a:lnTo>
                    <a:pt x="1493030" y="997455"/>
                  </a:lnTo>
                  <a:lnTo>
                    <a:pt x="1477678" y="1040916"/>
                  </a:lnTo>
                  <a:lnTo>
                    <a:pt x="1459825" y="1083131"/>
                  </a:lnTo>
                  <a:lnTo>
                    <a:pt x="1439560" y="1124009"/>
                  </a:lnTo>
                  <a:lnTo>
                    <a:pt x="1416974" y="1163460"/>
                  </a:lnTo>
                  <a:lnTo>
                    <a:pt x="1392155" y="1201396"/>
                  </a:lnTo>
                  <a:lnTo>
                    <a:pt x="1365194" y="1237727"/>
                  </a:lnTo>
                  <a:lnTo>
                    <a:pt x="1336180" y="1272363"/>
                  </a:lnTo>
                  <a:lnTo>
                    <a:pt x="1305202" y="1305215"/>
                  </a:lnTo>
                  <a:lnTo>
                    <a:pt x="1272351" y="1336193"/>
                  </a:lnTo>
                  <a:lnTo>
                    <a:pt x="1237715" y="1365207"/>
                  </a:lnTo>
                  <a:lnTo>
                    <a:pt x="1201384" y="1392168"/>
                  </a:lnTo>
                  <a:lnTo>
                    <a:pt x="1163448" y="1416987"/>
                  </a:lnTo>
                  <a:lnTo>
                    <a:pt x="1123996" y="1439573"/>
                  </a:lnTo>
                  <a:lnTo>
                    <a:pt x="1083118" y="1459837"/>
                  </a:lnTo>
                  <a:lnTo>
                    <a:pt x="1040903" y="1477691"/>
                  </a:lnTo>
                  <a:lnTo>
                    <a:pt x="997442" y="1493043"/>
                  </a:lnTo>
                  <a:lnTo>
                    <a:pt x="952823" y="1505805"/>
                  </a:lnTo>
                  <a:lnTo>
                    <a:pt x="907136" y="1515886"/>
                  </a:lnTo>
                  <a:lnTo>
                    <a:pt x="860471" y="1523199"/>
                  </a:lnTo>
                  <a:lnTo>
                    <a:pt x="812918" y="1527651"/>
                  </a:lnTo>
                  <a:lnTo>
                    <a:pt x="764565" y="1529156"/>
                  </a:lnTo>
                  <a:lnTo>
                    <a:pt x="716212" y="1527651"/>
                  </a:lnTo>
                  <a:lnTo>
                    <a:pt x="668659" y="1523199"/>
                  </a:lnTo>
                  <a:lnTo>
                    <a:pt x="621994" y="1515886"/>
                  </a:lnTo>
                  <a:lnTo>
                    <a:pt x="576307" y="1505805"/>
                  </a:lnTo>
                  <a:lnTo>
                    <a:pt x="531689" y="1493043"/>
                  </a:lnTo>
                  <a:lnTo>
                    <a:pt x="488228" y="1477691"/>
                  </a:lnTo>
                  <a:lnTo>
                    <a:pt x="446014" y="1459837"/>
                  </a:lnTo>
                  <a:lnTo>
                    <a:pt x="405137" y="1439573"/>
                  </a:lnTo>
                  <a:lnTo>
                    <a:pt x="365686" y="1416987"/>
                  </a:lnTo>
                  <a:lnTo>
                    <a:pt x="327750" y="1392168"/>
                  </a:lnTo>
                  <a:lnTo>
                    <a:pt x="291420" y="1365207"/>
                  </a:lnTo>
                  <a:lnTo>
                    <a:pt x="256785" y="1336193"/>
                  </a:lnTo>
                  <a:lnTo>
                    <a:pt x="223934" y="1305215"/>
                  </a:lnTo>
                  <a:lnTo>
                    <a:pt x="192957" y="1272363"/>
                  </a:lnTo>
                  <a:lnTo>
                    <a:pt x="163943" y="1237727"/>
                  </a:lnTo>
                  <a:lnTo>
                    <a:pt x="136983" y="1201396"/>
                  </a:lnTo>
                  <a:lnTo>
                    <a:pt x="112165" y="1163460"/>
                  </a:lnTo>
                  <a:lnTo>
                    <a:pt x="89579" y="1124009"/>
                  </a:lnTo>
                  <a:lnTo>
                    <a:pt x="69316" y="1083131"/>
                  </a:lnTo>
                  <a:lnTo>
                    <a:pt x="51463" y="1040916"/>
                  </a:lnTo>
                  <a:lnTo>
                    <a:pt x="36111" y="997455"/>
                  </a:lnTo>
                  <a:lnTo>
                    <a:pt x="23350" y="952836"/>
                  </a:lnTo>
                  <a:lnTo>
                    <a:pt x="13268" y="907149"/>
                  </a:lnTo>
                  <a:lnTo>
                    <a:pt x="5956" y="860484"/>
                  </a:lnTo>
                  <a:lnTo>
                    <a:pt x="1504" y="812930"/>
                  </a:lnTo>
                  <a:lnTo>
                    <a:pt x="0" y="764578"/>
                  </a:lnTo>
                  <a:lnTo>
                    <a:pt x="1504" y="716225"/>
                  </a:lnTo>
                  <a:lnTo>
                    <a:pt x="5956" y="668671"/>
                  </a:lnTo>
                  <a:lnTo>
                    <a:pt x="13268" y="622006"/>
                  </a:lnTo>
                  <a:lnTo>
                    <a:pt x="23350" y="576319"/>
                  </a:lnTo>
                  <a:lnTo>
                    <a:pt x="36111" y="531701"/>
                  </a:lnTo>
                  <a:lnTo>
                    <a:pt x="51463" y="488239"/>
                  </a:lnTo>
                  <a:lnTo>
                    <a:pt x="69316" y="446025"/>
                  </a:lnTo>
                  <a:lnTo>
                    <a:pt x="89579" y="405147"/>
                  </a:lnTo>
                  <a:lnTo>
                    <a:pt x="112165" y="365695"/>
                  </a:lnTo>
                  <a:lnTo>
                    <a:pt x="136983" y="327759"/>
                  </a:lnTo>
                  <a:lnTo>
                    <a:pt x="163943" y="291428"/>
                  </a:lnTo>
                  <a:lnTo>
                    <a:pt x="192957" y="256792"/>
                  </a:lnTo>
                  <a:lnTo>
                    <a:pt x="223934" y="223940"/>
                  </a:lnTo>
                  <a:lnTo>
                    <a:pt x="256785" y="192962"/>
                  </a:lnTo>
                  <a:lnTo>
                    <a:pt x="291420" y="163948"/>
                  </a:lnTo>
                  <a:lnTo>
                    <a:pt x="327750" y="136987"/>
                  </a:lnTo>
                  <a:lnTo>
                    <a:pt x="365686" y="112169"/>
                  </a:lnTo>
                  <a:lnTo>
                    <a:pt x="405137" y="89582"/>
                  </a:lnTo>
                  <a:lnTo>
                    <a:pt x="446014" y="69318"/>
                  </a:lnTo>
                  <a:lnTo>
                    <a:pt x="488228" y="51465"/>
                  </a:lnTo>
                  <a:lnTo>
                    <a:pt x="531689" y="36112"/>
                  </a:lnTo>
                  <a:lnTo>
                    <a:pt x="576307" y="23351"/>
                  </a:lnTo>
                  <a:lnTo>
                    <a:pt x="621994" y="13269"/>
                  </a:lnTo>
                  <a:lnTo>
                    <a:pt x="668659" y="5957"/>
                  </a:lnTo>
                  <a:lnTo>
                    <a:pt x="716212" y="1504"/>
                  </a:lnTo>
                  <a:lnTo>
                    <a:pt x="764565" y="0"/>
                  </a:lnTo>
                  <a:lnTo>
                    <a:pt x="812918" y="1504"/>
                  </a:lnTo>
                  <a:lnTo>
                    <a:pt x="860471" y="5957"/>
                  </a:lnTo>
                  <a:lnTo>
                    <a:pt x="907136" y="13269"/>
                  </a:lnTo>
                  <a:lnTo>
                    <a:pt x="952823" y="23351"/>
                  </a:lnTo>
                  <a:lnTo>
                    <a:pt x="997442" y="36112"/>
                  </a:lnTo>
                  <a:lnTo>
                    <a:pt x="1040903" y="51465"/>
                  </a:lnTo>
                  <a:lnTo>
                    <a:pt x="1083118" y="69318"/>
                  </a:lnTo>
                  <a:lnTo>
                    <a:pt x="1123996" y="89582"/>
                  </a:lnTo>
                  <a:lnTo>
                    <a:pt x="1163448" y="112169"/>
                  </a:lnTo>
                  <a:lnTo>
                    <a:pt x="1201384" y="136987"/>
                  </a:lnTo>
                  <a:lnTo>
                    <a:pt x="1237715" y="163948"/>
                  </a:lnTo>
                  <a:lnTo>
                    <a:pt x="1272351" y="192962"/>
                  </a:lnTo>
                  <a:lnTo>
                    <a:pt x="1305202" y="223940"/>
                  </a:lnTo>
                  <a:lnTo>
                    <a:pt x="1336180" y="256792"/>
                  </a:lnTo>
                  <a:lnTo>
                    <a:pt x="1365194" y="291428"/>
                  </a:lnTo>
                  <a:lnTo>
                    <a:pt x="1392155" y="327759"/>
                  </a:lnTo>
                  <a:lnTo>
                    <a:pt x="1416974" y="365695"/>
                  </a:lnTo>
                  <a:lnTo>
                    <a:pt x="1439560" y="405147"/>
                  </a:lnTo>
                  <a:lnTo>
                    <a:pt x="1459825" y="446025"/>
                  </a:lnTo>
                  <a:lnTo>
                    <a:pt x="1477678" y="488239"/>
                  </a:lnTo>
                  <a:lnTo>
                    <a:pt x="1493030" y="531701"/>
                  </a:lnTo>
                  <a:lnTo>
                    <a:pt x="1505792" y="576319"/>
                  </a:lnTo>
                  <a:lnTo>
                    <a:pt x="1515874" y="622006"/>
                  </a:lnTo>
                  <a:lnTo>
                    <a:pt x="1523186" y="668671"/>
                  </a:lnTo>
                  <a:lnTo>
                    <a:pt x="1527639" y="716225"/>
                  </a:lnTo>
                  <a:lnTo>
                    <a:pt x="1529143" y="76457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97114" y="4926271"/>
            <a:ext cx="1340485" cy="1584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3325"/>
              </a:lnSpc>
              <a:spcBef>
                <a:spcPts val="125"/>
              </a:spcBef>
            </a:pPr>
            <a:r>
              <a:rPr sz="2900" b="1" spc="-20" dirty="0">
                <a:solidFill>
                  <a:srgbClr val="0F66B2"/>
                </a:solidFill>
                <a:latin typeface="Roboto"/>
                <a:cs typeface="Roboto"/>
              </a:rPr>
              <a:t>≈250</a:t>
            </a:r>
            <a:endParaRPr sz="2900">
              <a:latin typeface="Roboto"/>
              <a:cs typeface="Roboto"/>
            </a:endParaRPr>
          </a:p>
          <a:p>
            <a:pPr algn="ctr">
              <a:lnSpc>
                <a:spcPts val="3325"/>
              </a:lnSpc>
            </a:pPr>
            <a:r>
              <a:rPr sz="2900" b="1" spc="-10" dirty="0">
                <a:solidFill>
                  <a:srgbClr val="0F66B2"/>
                </a:solidFill>
                <a:latin typeface="Roboto"/>
                <a:cs typeface="Roboto"/>
              </a:rPr>
              <a:t>aziende</a:t>
            </a:r>
            <a:endParaRPr sz="2900">
              <a:latin typeface="Roboto"/>
              <a:cs typeface="Roboto"/>
            </a:endParaRPr>
          </a:p>
          <a:p>
            <a:pPr marL="77470" marR="9525" algn="ctr">
              <a:lnSpc>
                <a:spcPts val="2280"/>
              </a:lnSpc>
              <a:spcBef>
                <a:spcPts val="1025"/>
              </a:spcBef>
            </a:pPr>
            <a:r>
              <a:rPr sz="2350" b="1" dirty="0">
                <a:solidFill>
                  <a:srgbClr val="414042"/>
                </a:solidFill>
                <a:latin typeface="Roboto"/>
                <a:cs typeface="Roboto"/>
              </a:rPr>
              <a:t>per</a:t>
            </a:r>
            <a:r>
              <a:rPr sz="2350" b="1" spc="-4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350" b="1" dirty="0">
                <a:solidFill>
                  <a:srgbClr val="414042"/>
                </a:solidFill>
                <a:latin typeface="Roboto"/>
                <a:cs typeface="Roboto"/>
              </a:rPr>
              <a:t>lo</a:t>
            </a:r>
            <a:r>
              <a:rPr sz="2350" b="1" spc="-3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350" b="1" spc="-25" dirty="0">
                <a:solidFill>
                  <a:srgbClr val="414042"/>
                </a:solidFill>
                <a:latin typeface="Roboto"/>
                <a:cs typeface="Roboto"/>
              </a:rPr>
              <a:t>più PMI</a:t>
            </a:r>
            <a:endParaRPr sz="2350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7666" y="247667"/>
            <a:ext cx="10196830" cy="4556125"/>
            <a:chOff x="247666" y="247667"/>
            <a:chExt cx="10196830" cy="4556125"/>
          </a:xfrm>
        </p:grpSpPr>
        <p:sp>
          <p:nvSpPr>
            <p:cNvPr id="12" name="object 12"/>
            <p:cNvSpPr/>
            <p:nvPr/>
          </p:nvSpPr>
          <p:spPr>
            <a:xfrm>
              <a:off x="4568910" y="3254960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>
                  <a:moveTo>
                    <a:pt x="764565" y="0"/>
                  </a:moveTo>
                  <a:lnTo>
                    <a:pt x="716212" y="1504"/>
                  </a:lnTo>
                  <a:lnTo>
                    <a:pt x="668659" y="5957"/>
                  </a:lnTo>
                  <a:lnTo>
                    <a:pt x="621994" y="13269"/>
                  </a:lnTo>
                  <a:lnTo>
                    <a:pt x="576307" y="23351"/>
                  </a:lnTo>
                  <a:lnTo>
                    <a:pt x="531689" y="36112"/>
                  </a:lnTo>
                  <a:lnTo>
                    <a:pt x="488228" y="51465"/>
                  </a:lnTo>
                  <a:lnTo>
                    <a:pt x="446014" y="69318"/>
                  </a:lnTo>
                  <a:lnTo>
                    <a:pt x="405137" y="89582"/>
                  </a:lnTo>
                  <a:lnTo>
                    <a:pt x="365686" y="112169"/>
                  </a:lnTo>
                  <a:lnTo>
                    <a:pt x="327750" y="136987"/>
                  </a:lnTo>
                  <a:lnTo>
                    <a:pt x="291420" y="163948"/>
                  </a:lnTo>
                  <a:lnTo>
                    <a:pt x="256785" y="192962"/>
                  </a:lnTo>
                  <a:lnTo>
                    <a:pt x="223934" y="223940"/>
                  </a:lnTo>
                  <a:lnTo>
                    <a:pt x="192957" y="256792"/>
                  </a:lnTo>
                  <a:lnTo>
                    <a:pt x="163943" y="291428"/>
                  </a:lnTo>
                  <a:lnTo>
                    <a:pt x="136983" y="327759"/>
                  </a:lnTo>
                  <a:lnTo>
                    <a:pt x="112165" y="365695"/>
                  </a:lnTo>
                  <a:lnTo>
                    <a:pt x="89579" y="405147"/>
                  </a:lnTo>
                  <a:lnTo>
                    <a:pt x="69316" y="446025"/>
                  </a:lnTo>
                  <a:lnTo>
                    <a:pt x="51463" y="488239"/>
                  </a:lnTo>
                  <a:lnTo>
                    <a:pt x="36111" y="531701"/>
                  </a:lnTo>
                  <a:lnTo>
                    <a:pt x="23350" y="576319"/>
                  </a:lnTo>
                  <a:lnTo>
                    <a:pt x="13268" y="622006"/>
                  </a:lnTo>
                  <a:lnTo>
                    <a:pt x="5956" y="668671"/>
                  </a:lnTo>
                  <a:lnTo>
                    <a:pt x="1504" y="716225"/>
                  </a:lnTo>
                  <a:lnTo>
                    <a:pt x="0" y="764578"/>
                  </a:lnTo>
                  <a:lnTo>
                    <a:pt x="1504" y="812930"/>
                  </a:lnTo>
                  <a:lnTo>
                    <a:pt x="5956" y="860484"/>
                  </a:lnTo>
                  <a:lnTo>
                    <a:pt x="13268" y="907149"/>
                  </a:lnTo>
                  <a:lnTo>
                    <a:pt x="23350" y="952836"/>
                  </a:lnTo>
                  <a:lnTo>
                    <a:pt x="36111" y="997455"/>
                  </a:lnTo>
                  <a:lnTo>
                    <a:pt x="51463" y="1040916"/>
                  </a:lnTo>
                  <a:lnTo>
                    <a:pt x="69316" y="1083131"/>
                  </a:lnTo>
                  <a:lnTo>
                    <a:pt x="89579" y="1124009"/>
                  </a:lnTo>
                  <a:lnTo>
                    <a:pt x="112165" y="1163460"/>
                  </a:lnTo>
                  <a:lnTo>
                    <a:pt x="136983" y="1201396"/>
                  </a:lnTo>
                  <a:lnTo>
                    <a:pt x="163943" y="1237727"/>
                  </a:lnTo>
                  <a:lnTo>
                    <a:pt x="192957" y="1272363"/>
                  </a:lnTo>
                  <a:lnTo>
                    <a:pt x="223934" y="1305215"/>
                  </a:lnTo>
                  <a:lnTo>
                    <a:pt x="256785" y="1336193"/>
                  </a:lnTo>
                  <a:lnTo>
                    <a:pt x="291420" y="1365207"/>
                  </a:lnTo>
                  <a:lnTo>
                    <a:pt x="327750" y="1392168"/>
                  </a:lnTo>
                  <a:lnTo>
                    <a:pt x="365686" y="1416987"/>
                  </a:lnTo>
                  <a:lnTo>
                    <a:pt x="405137" y="1439573"/>
                  </a:lnTo>
                  <a:lnTo>
                    <a:pt x="446014" y="1459837"/>
                  </a:lnTo>
                  <a:lnTo>
                    <a:pt x="488228" y="1477691"/>
                  </a:lnTo>
                  <a:lnTo>
                    <a:pt x="531689" y="1493043"/>
                  </a:lnTo>
                  <a:lnTo>
                    <a:pt x="576307" y="1505805"/>
                  </a:lnTo>
                  <a:lnTo>
                    <a:pt x="621994" y="1515886"/>
                  </a:lnTo>
                  <a:lnTo>
                    <a:pt x="668659" y="1523199"/>
                  </a:lnTo>
                  <a:lnTo>
                    <a:pt x="716212" y="1527651"/>
                  </a:lnTo>
                  <a:lnTo>
                    <a:pt x="764565" y="1529156"/>
                  </a:lnTo>
                  <a:lnTo>
                    <a:pt x="812918" y="1527651"/>
                  </a:lnTo>
                  <a:lnTo>
                    <a:pt x="860471" y="1523199"/>
                  </a:lnTo>
                  <a:lnTo>
                    <a:pt x="907136" y="1515886"/>
                  </a:lnTo>
                  <a:lnTo>
                    <a:pt x="952823" y="1505805"/>
                  </a:lnTo>
                  <a:lnTo>
                    <a:pt x="997442" y="1493043"/>
                  </a:lnTo>
                  <a:lnTo>
                    <a:pt x="1040903" y="1477691"/>
                  </a:lnTo>
                  <a:lnTo>
                    <a:pt x="1083118" y="1459837"/>
                  </a:lnTo>
                  <a:lnTo>
                    <a:pt x="1123996" y="1439573"/>
                  </a:lnTo>
                  <a:lnTo>
                    <a:pt x="1163448" y="1416987"/>
                  </a:lnTo>
                  <a:lnTo>
                    <a:pt x="1201384" y="1392168"/>
                  </a:lnTo>
                  <a:lnTo>
                    <a:pt x="1237715" y="1365207"/>
                  </a:lnTo>
                  <a:lnTo>
                    <a:pt x="1272351" y="1336193"/>
                  </a:lnTo>
                  <a:lnTo>
                    <a:pt x="1305202" y="1305215"/>
                  </a:lnTo>
                  <a:lnTo>
                    <a:pt x="1336180" y="1272363"/>
                  </a:lnTo>
                  <a:lnTo>
                    <a:pt x="1365194" y="1237727"/>
                  </a:lnTo>
                  <a:lnTo>
                    <a:pt x="1392155" y="1201396"/>
                  </a:lnTo>
                  <a:lnTo>
                    <a:pt x="1416974" y="1163460"/>
                  </a:lnTo>
                  <a:lnTo>
                    <a:pt x="1439560" y="1124009"/>
                  </a:lnTo>
                  <a:lnTo>
                    <a:pt x="1459825" y="1083131"/>
                  </a:lnTo>
                  <a:lnTo>
                    <a:pt x="1477678" y="1040916"/>
                  </a:lnTo>
                  <a:lnTo>
                    <a:pt x="1493030" y="997455"/>
                  </a:lnTo>
                  <a:lnTo>
                    <a:pt x="1505792" y="952836"/>
                  </a:lnTo>
                  <a:lnTo>
                    <a:pt x="1515874" y="907149"/>
                  </a:lnTo>
                  <a:lnTo>
                    <a:pt x="1523186" y="860484"/>
                  </a:lnTo>
                  <a:lnTo>
                    <a:pt x="1527639" y="812930"/>
                  </a:lnTo>
                  <a:lnTo>
                    <a:pt x="1529143" y="764578"/>
                  </a:lnTo>
                  <a:lnTo>
                    <a:pt x="1527639" y="716225"/>
                  </a:lnTo>
                  <a:lnTo>
                    <a:pt x="1523186" y="668671"/>
                  </a:lnTo>
                  <a:lnTo>
                    <a:pt x="1515874" y="622006"/>
                  </a:lnTo>
                  <a:lnTo>
                    <a:pt x="1505792" y="576319"/>
                  </a:lnTo>
                  <a:lnTo>
                    <a:pt x="1493030" y="531701"/>
                  </a:lnTo>
                  <a:lnTo>
                    <a:pt x="1477678" y="488239"/>
                  </a:lnTo>
                  <a:lnTo>
                    <a:pt x="1459825" y="446025"/>
                  </a:lnTo>
                  <a:lnTo>
                    <a:pt x="1439560" y="405147"/>
                  </a:lnTo>
                  <a:lnTo>
                    <a:pt x="1416974" y="365695"/>
                  </a:lnTo>
                  <a:lnTo>
                    <a:pt x="1392155" y="327759"/>
                  </a:lnTo>
                  <a:lnTo>
                    <a:pt x="1365194" y="291428"/>
                  </a:lnTo>
                  <a:lnTo>
                    <a:pt x="1336180" y="256792"/>
                  </a:lnTo>
                  <a:lnTo>
                    <a:pt x="1305202" y="223940"/>
                  </a:lnTo>
                  <a:lnTo>
                    <a:pt x="1272351" y="192962"/>
                  </a:lnTo>
                  <a:lnTo>
                    <a:pt x="1237715" y="163948"/>
                  </a:lnTo>
                  <a:lnTo>
                    <a:pt x="1201384" y="136987"/>
                  </a:lnTo>
                  <a:lnTo>
                    <a:pt x="1163448" y="112169"/>
                  </a:lnTo>
                  <a:lnTo>
                    <a:pt x="1123996" y="89582"/>
                  </a:lnTo>
                  <a:lnTo>
                    <a:pt x="1083118" y="69318"/>
                  </a:lnTo>
                  <a:lnTo>
                    <a:pt x="1040903" y="51465"/>
                  </a:lnTo>
                  <a:lnTo>
                    <a:pt x="997442" y="36112"/>
                  </a:lnTo>
                  <a:lnTo>
                    <a:pt x="952823" y="23351"/>
                  </a:lnTo>
                  <a:lnTo>
                    <a:pt x="907136" y="13269"/>
                  </a:lnTo>
                  <a:lnTo>
                    <a:pt x="860471" y="5957"/>
                  </a:lnTo>
                  <a:lnTo>
                    <a:pt x="812918" y="1504"/>
                  </a:lnTo>
                  <a:lnTo>
                    <a:pt x="764565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8910" y="3254960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>
                  <a:moveTo>
                    <a:pt x="1529143" y="764578"/>
                  </a:moveTo>
                  <a:lnTo>
                    <a:pt x="1527639" y="812930"/>
                  </a:lnTo>
                  <a:lnTo>
                    <a:pt x="1523186" y="860484"/>
                  </a:lnTo>
                  <a:lnTo>
                    <a:pt x="1515874" y="907149"/>
                  </a:lnTo>
                  <a:lnTo>
                    <a:pt x="1505792" y="952836"/>
                  </a:lnTo>
                  <a:lnTo>
                    <a:pt x="1493030" y="997455"/>
                  </a:lnTo>
                  <a:lnTo>
                    <a:pt x="1477678" y="1040916"/>
                  </a:lnTo>
                  <a:lnTo>
                    <a:pt x="1459825" y="1083131"/>
                  </a:lnTo>
                  <a:lnTo>
                    <a:pt x="1439560" y="1124009"/>
                  </a:lnTo>
                  <a:lnTo>
                    <a:pt x="1416974" y="1163460"/>
                  </a:lnTo>
                  <a:lnTo>
                    <a:pt x="1392155" y="1201396"/>
                  </a:lnTo>
                  <a:lnTo>
                    <a:pt x="1365194" y="1237727"/>
                  </a:lnTo>
                  <a:lnTo>
                    <a:pt x="1336180" y="1272363"/>
                  </a:lnTo>
                  <a:lnTo>
                    <a:pt x="1305202" y="1305215"/>
                  </a:lnTo>
                  <a:lnTo>
                    <a:pt x="1272351" y="1336193"/>
                  </a:lnTo>
                  <a:lnTo>
                    <a:pt x="1237715" y="1365207"/>
                  </a:lnTo>
                  <a:lnTo>
                    <a:pt x="1201384" y="1392168"/>
                  </a:lnTo>
                  <a:lnTo>
                    <a:pt x="1163448" y="1416987"/>
                  </a:lnTo>
                  <a:lnTo>
                    <a:pt x="1123996" y="1439573"/>
                  </a:lnTo>
                  <a:lnTo>
                    <a:pt x="1083118" y="1459837"/>
                  </a:lnTo>
                  <a:lnTo>
                    <a:pt x="1040903" y="1477691"/>
                  </a:lnTo>
                  <a:lnTo>
                    <a:pt x="997442" y="1493043"/>
                  </a:lnTo>
                  <a:lnTo>
                    <a:pt x="952823" y="1505805"/>
                  </a:lnTo>
                  <a:lnTo>
                    <a:pt x="907136" y="1515886"/>
                  </a:lnTo>
                  <a:lnTo>
                    <a:pt x="860471" y="1523199"/>
                  </a:lnTo>
                  <a:lnTo>
                    <a:pt x="812918" y="1527651"/>
                  </a:lnTo>
                  <a:lnTo>
                    <a:pt x="764565" y="1529156"/>
                  </a:lnTo>
                  <a:lnTo>
                    <a:pt x="716212" y="1527651"/>
                  </a:lnTo>
                  <a:lnTo>
                    <a:pt x="668659" y="1523199"/>
                  </a:lnTo>
                  <a:lnTo>
                    <a:pt x="621994" y="1515886"/>
                  </a:lnTo>
                  <a:lnTo>
                    <a:pt x="576307" y="1505805"/>
                  </a:lnTo>
                  <a:lnTo>
                    <a:pt x="531689" y="1493043"/>
                  </a:lnTo>
                  <a:lnTo>
                    <a:pt x="488228" y="1477691"/>
                  </a:lnTo>
                  <a:lnTo>
                    <a:pt x="446014" y="1459837"/>
                  </a:lnTo>
                  <a:lnTo>
                    <a:pt x="405137" y="1439573"/>
                  </a:lnTo>
                  <a:lnTo>
                    <a:pt x="365686" y="1416987"/>
                  </a:lnTo>
                  <a:lnTo>
                    <a:pt x="327750" y="1392168"/>
                  </a:lnTo>
                  <a:lnTo>
                    <a:pt x="291420" y="1365207"/>
                  </a:lnTo>
                  <a:lnTo>
                    <a:pt x="256785" y="1336193"/>
                  </a:lnTo>
                  <a:lnTo>
                    <a:pt x="223934" y="1305215"/>
                  </a:lnTo>
                  <a:lnTo>
                    <a:pt x="192957" y="1272363"/>
                  </a:lnTo>
                  <a:lnTo>
                    <a:pt x="163943" y="1237727"/>
                  </a:lnTo>
                  <a:lnTo>
                    <a:pt x="136983" y="1201396"/>
                  </a:lnTo>
                  <a:lnTo>
                    <a:pt x="112165" y="1163460"/>
                  </a:lnTo>
                  <a:lnTo>
                    <a:pt x="89579" y="1124009"/>
                  </a:lnTo>
                  <a:lnTo>
                    <a:pt x="69316" y="1083131"/>
                  </a:lnTo>
                  <a:lnTo>
                    <a:pt x="51463" y="1040916"/>
                  </a:lnTo>
                  <a:lnTo>
                    <a:pt x="36111" y="997455"/>
                  </a:lnTo>
                  <a:lnTo>
                    <a:pt x="23350" y="952836"/>
                  </a:lnTo>
                  <a:lnTo>
                    <a:pt x="13268" y="907149"/>
                  </a:lnTo>
                  <a:lnTo>
                    <a:pt x="5956" y="860484"/>
                  </a:lnTo>
                  <a:lnTo>
                    <a:pt x="1504" y="812930"/>
                  </a:lnTo>
                  <a:lnTo>
                    <a:pt x="0" y="764578"/>
                  </a:lnTo>
                  <a:lnTo>
                    <a:pt x="1504" y="716225"/>
                  </a:lnTo>
                  <a:lnTo>
                    <a:pt x="5956" y="668671"/>
                  </a:lnTo>
                  <a:lnTo>
                    <a:pt x="13268" y="622006"/>
                  </a:lnTo>
                  <a:lnTo>
                    <a:pt x="23350" y="576319"/>
                  </a:lnTo>
                  <a:lnTo>
                    <a:pt x="36111" y="531701"/>
                  </a:lnTo>
                  <a:lnTo>
                    <a:pt x="51463" y="488239"/>
                  </a:lnTo>
                  <a:lnTo>
                    <a:pt x="69316" y="446025"/>
                  </a:lnTo>
                  <a:lnTo>
                    <a:pt x="89579" y="405147"/>
                  </a:lnTo>
                  <a:lnTo>
                    <a:pt x="112165" y="365695"/>
                  </a:lnTo>
                  <a:lnTo>
                    <a:pt x="136983" y="327759"/>
                  </a:lnTo>
                  <a:lnTo>
                    <a:pt x="163943" y="291428"/>
                  </a:lnTo>
                  <a:lnTo>
                    <a:pt x="192957" y="256792"/>
                  </a:lnTo>
                  <a:lnTo>
                    <a:pt x="223934" y="223940"/>
                  </a:lnTo>
                  <a:lnTo>
                    <a:pt x="256785" y="192962"/>
                  </a:lnTo>
                  <a:lnTo>
                    <a:pt x="291420" y="163948"/>
                  </a:lnTo>
                  <a:lnTo>
                    <a:pt x="327750" y="136987"/>
                  </a:lnTo>
                  <a:lnTo>
                    <a:pt x="365686" y="112169"/>
                  </a:lnTo>
                  <a:lnTo>
                    <a:pt x="405137" y="89582"/>
                  </a:lnTo>
                  <a:lnTo>
                    <a:pt x="446014" y="69318"/>
                  </a:lnTo>
                  <a:lnTo>
                    <a:pt x="488228" y="51465"/>
                  </a:lnTo>
                  <a:lnTo>
                    <a:pt x="531689" y="36112"/>
                  </a:lnTo>
                  <a:lnTo>
                    <a:pt x="576307" y="23351"/>
                  </a:lnTo>
                  <a:lnTo>
                    <a:pt x="621994" y="13269"/>
                  </a:lnTo>
                  <a:lnTo>
                    <a:pt x="668659" y="5957"/>
                  </a:lnTo>
                  <a:lnTo>
                    <a:pt x="716212" y="1504"/>
                  </a:lnTo>
                  <a:lnTo>
                    <a:pt x="764565" y="0"/>
                  </a:lnTo>
                  <a:lnTo>
                    <a:pt x="812918" y="1504"/>
                  </a:lnTo>
                  <a:lnTo>
                    <a:pt x="860471" y="5957"/>
                  </a:lnTo>
                  <a:lnTo>
                    <a:pt x="907136" y="13269"/>
                  </a:lnTo>
                  <a:lnTo>
                    <a:pt x="952823" y="23351"/>
                  </a:lnTo>
                  <a:lnTo>
                    <a:pt x="997442" y="36112"/>
                  </a:lnTo>
                  <a:lnTo>
                    <a:pt x="1040903" y="51465"/>
                  </a:lnTo>
                  <a:lnTo>
                    <a:pt x="1083118" y="69318"/>
                  </a:lnTo>
                  <a:lnTo>
                    <a:pt x="1123996" y="89582"/>
                  </a:lnTo>
                  <a:lnTo>
                    <a:pt x="1163448" y="112169"/>
                  </a:lnTo>
                  <a:lnTo>
                    <a:pt x="1201384" y="136987"/>
                  </a:lnTo>
                  <a:lnTo>
                    <a:pt x="1237715" y="163948"/>
                  </a:lnTo>
                  <a:lnTo>
                    <a:pt x="1272351" y="192962"/>
                  </a:lnTo>
                  <a:lnTo>
                    <a:pt x="1305202" y="223940"/>
                  </a:lnTo>
                  <a:lnTo>
                    <a:pt x="1336180" y="256792"/>
                  </a:lnTo>
                  <a:lnTo>
                    <a:pt x="1365194" y="291428"/>
                  </a:lnTo>
                  <a:lnTo>
                    <a:pt x="1392155" y="327759"/>
                  </a:lnTo>
                  <a:lnTo>
                    <a:pt x="1416974" y="365695"/>
                  </a:lnTo>
                  <a:lnTo>
                    <a:pt x="1439560" y="405147"/>
                  </a:lnTo>
                  <a:lnTo>
                    <a:pt x="1459825" y="446025"/>
                  </a:lnTo>
                  <a:lnTo>
                    <a:pt x="1477678" y="488239"/>
                  </a:lnTo>
                  <a:lnTo>
                    <a:pt x="1493030" y="531701"/>
                  </a:lnTo>
                  <a:lnTo>
                    <a:pt x="1505792" y="576319"/>
                  </a:lnTo>
                  <a:lnTo>
                    <a:pt x="1515874" y="622006"/>
                  </a:lnTo>
                  <a:lnTo>
                    <a:pt x="1523186" y="668671"/>
                  </a:lnTo>
                  <a:lnTo>
                    <a:pt x="1527639" y="716225"/>
                  </a:lnTo>
                  <a:lnTo>
                    <a:pt x="1529143" y="76457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0037" y="3179460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5" h="1529714">
                  <a:moveTo>
                    <a:pt x="764565" y="0"/>
                  </a:moveTo>
                  <a:lnTo>
                    <a:pt x="716212" y="1504"/>
                  </a:lnTo>
                  <a:lnTo>
                    <a:pt x="668659" y="5957"/>
                  </a:lnTo>
                  <a:lnTo>
                    <a:pt x="621994" y="13269"/>
                  </a:lnTo>
                  <a:lnTo>
                    <a:pt x="576307" y="23351"/>
                  </a:lnTo>
                  <a:lnTo>
                    <a:pt x="531689" y="36112"/>
                  </a:lnTo>
                  <a:lnTo>
                    <a:pt x="488228" y="51465"/>
                  </a:lnTo>
                  <a:lnTo>
                    <a:pt x="446014" y="69318"/>
                  </a:lnTo>
                  <a:lnTo>
                    <a:pt x="405137" y="89582"/>
                  </a:lnTo>
                  <a:lnTo>
                    <a:pt x="365686" y="112169"/>
                  </a:lnTo>
                  <a:lnTo>
                    <a:pt x="327750" y="136987"/>
                  </a:lnTo>
                  <a:lnTo>
                    <a:pt x="291420" y="163948"/>
                  </a:lnTo>
                  <a:lnTo>
                    <a:pt x="256785" y="192962"/>
                  </a:lnTo>
                  <a:lnTo>
                    <a:pt x="223934" y="223940"/>
                  </a:lnTo>
                  <a:lnTo>
                    <a:pt x="192957" y="256792"/>
                  </a:lnTo>
                  <a:lnTo>
                    <a:pt x="163943" y="291428"/>
                  </a:lnTo>
                  <a:lnTo>
                    <a:pt x="136983" y="327759"/>
                  </a:lnTo>
                  <a:lnTo>
                    <a:pt x="112165" y="365695"/>
                  </a:lnTo>
                  <a:lnTo>
                    <a:pt x="89579" y="405147"/>
                  </a:lnTo>
                  <a:lnTo>
                    <a:pt x="69316" y="446025"/>
                  </a:lnTo>
                  <a:lnTo>
                    <a:pt x="51463" y="488239"/>
                  </a:lnTo>
                  <a:lnTo>
                    <a:pt x="36111" y="531701"/>
                  </a:lnTo>
                  <a:lnTo>
                    <a:pt x="23350" y="576319"/>
                  </a:lnTo>
                  <a:lnTo>
                    <a:pt x="13268" y="622006"/>
                  </a:lnTo>
                  <a:lnTo>
                    <a:pt x="5956" y="668671"/>
                  </a:lnTo>
                  <a:lnTo>
                    <a:pt x="1504" y="716225"/>
                  </a:lnTo>
                  <a:lnTo>
                    <a:pt x="0" y="764578"/>
                  </a:lnTo>
                  <a:lnTo>
                    <a:pt x="1504" y="812930"/>
                  </a:lnTo>
                  <a:lnTo>
                    <a:pt x="5956" y="860484"/>
                  </a:lnTo>
                  <a:lnTo>
                    <a:pt x="13268" y="907149"/>
                  </a:lnTo>
                  <a:lnTo>
                    <a:pt x="23350" y="952836"/>
                  </a:lnTo>
                  <a:lnTo>
                    <a:pt x="36111" y="997455"/>
                  </a:lnTo>
                  <a:lnTo>
                    <a:pt x="51463" y="1040916"/>
                  </a:lnTo>
                  <a:lnTo>
                    <a:pt x="69316" y="1083131"/>
                  </a:lnTo>
                  <a:lnTo>
                    <a:pt x="89579" y="1124009"/>
                  </a:lnTo>
                  <a:lnTo>
                    <a:pt x="112165" y="1163460"/>
                  </a:lnTo>
                  <a:lnTo>
                    <a:pt x="136983" y="1201396"/>
                  </a:lnTo>
                  <a:lnTo>
                    <a:pt x="163943" y="1237727"/>
                  </a:lnTo>
                  <a:lnTo>
                    <a:pt x="192957" y="1272363"/>
                  </a:lnTo>
                  <a:lnTo>
                    <a:pt x="223934" y="1305215"/>
                  </a:lnTo>
                  <a:lnTo>
                    <a:pt x="256785" y="1336193"/>
                  </a:lnTo>
                  <a:lnTo>
                    <a:pt x="291420" y="1365207"/>
                  </a:lnTo>
                  <a:lnTo>
                    <a:pt x="327750" y="1392168"/>
                  </a:lnTo>
                  <a:lnTo>
                    <a:pt x="365686" y="1416987"/>
                  </a:lnTo>
                  <a:lnTo>
                    <a:pt x="405137" y="1439573"/>
                  </a:lnTo>
                  <a:lnTo>
                    <a:pt x="446014" y="1459837"/>
                  </a:lnTo>
                  <a:lnTo>
                    <a:pt x="488228" y="1477691"/>
                  </a:lnTo>
                  <a:lnTo>
                    <a:pt x="531689" y="1493043"/>
                  </a:lnTo>
                  <a:lnTo>
                    <a:pt x="576307" y="1505805"/>
                  </a:lnTo>
                  <a:lnTo>
                    <a:pt x="621994" y="1515886"/>
                  </a:lnTo>
                  <a:lnTo>
                    <a:pt x="668659" y="1523199"/>
                  </a:lnTo>
                  <a:lnTo>
                    <a:pt x="716212" y="1527651"/>
                  </a:lnTo>
                  <a:lnTo>
                    <a:pt x="764565" y="1529156"/>
                  </a:lnTo>
                  <a:lnTo>
                    <a:pt x="812918" y="1527651"/>
                  </a:lnTo>
                  <a:lnTo>
                    <a:pt x="860471" y="1523199"/>
                  </a:lnTo>
                  <a:lnTo>
                    <a:pt x="907136" y="1515886"/>
                  </a:lnTo>
                  <a:lnTo>
                    <a:pt x="952823" y="1505805"/>
                  </a:lnTo>
                  <a:lnTo>
                    <a:pt x="997442" y="1493043"/>
                  </a:lnTo>
                  <a:lnTo>
                    <a:pt x="1040903" y="1477691"/>
                  </a:lnTo>
                  <a:lnTo>
                    <a:pt x="1083118" y="1459837"/>
                  </a:lnTo>
                  <a:lnTo>
                    <a:pt x="1123996" y="1439573"/>
                  </a:lnTo>
                  <a:lnTo>
                    <a:pt x="1163448" y="1416987"/>
                  </a:lnTo>
                  <a:lnTo>
                    <a:pt x="1201384" y="1392168"/>
                  </a:lnTo>
                  <a:lnTo>
                    <a:pt x="1237715" y="1365207"/>
                  </a:lnTo>
                  <a:lnTo>
                    <a:pt x="1272351" y="1336193"/>
                  </a:lnTo>
                  <a:lnTo>
                    <a:pt x="1305202" y="1305215"/>
                  </a:lnTo>
                  <a:lnTo>
                    <a:pt x="1336180" y="1272363"/>
                  </a:lnTo>
                  <a:lnTo>
                    <a:pt x="1365194" y="1237727"/>
                  </a:lnTo>
                  <a:lnTo>
                    <a:pt x="1392155" y="1201396"/>
                  </a:lnTo>
                  <a:lnTo>
                    <a:pt x="1416974" y="1163460"/>
                  </a:lnTo>
                  <a:lnTo>
                    <a:pt x="1439560" y="1124009"/>
                  </a:lnTo>
                  <a:lnTo>
                    <a:pt x="1459825" y="1083131"/>
                  </a:lnTo>
                  <a:lnTo>
                    <a:pt x="1477678" y="1040916"/>
                  </a:lnTo>
                  <a:lnTo>
                    <a:pt x="1493030" y="997455"/>
                  </a:lnTo>
                  <a:lnTo>
                    <a:pt x="1505792" y="952836"/>
                  </a:lnTo>
                  <a:lnTo>
                    <a:pt x="1515874" y="907149"/>
                  </a:lnTo>
                  <a:lnTo>
                    <a:pt x="1523186" y="860484"/>
                  </a:lnTo>
                  <a:lnTo>
                    <a:pt x="1527639" y="812930"/>
                  </a:lnTo>
                  <a:lnTo>
                    <a:pt x="1529143" y="764578"/>
                  </a:lnTo>
                  <a:lnTo>
                    <a:pt x="1527639" y="716225"/>
                  </a:lnTo>
                  <a:lnTo>
                    <a:pt x="1523186" y="668671"/>
                  </a:lnTo>
                  <a:lnTo>
                    <a:pt x="1515874" y="622006"/>
                  </a:lnTo>
                  <a:lnTo>
                    <a:pt x="1505792" y="576319"/>
                  </a:lnTo>
                  <a:lnTo>
                    <a:pt x="1493030" y="531701"/>
                  </a:lnTo>
                  <a:lnTo>
                    <a:pt x="1477678" y="488239"/>
                  </a:lnTo>
                  <a:lnTo>
                    <a:pt x="1459825" y="446025"/>
                  </a:lnTo>
                  <a:lnTo>
                    <a:pt x="1439560" y="405147"/>
                  </a:lnTo>
                  <a:lnTo>
                    <a:pt x="1416974" y="365695"/>
                  </a:lnTo>
                  <a:lnTo>
                    <a:pt x="1392155" y="327759"/>
                  </a:lnTo>
                  <a:lnTo>
                    <a:pt x="1365194" y="291428"/>
                  </a:lnTo>
                  <a:lnTo>
                    <a:pt x="1336180" y="256792"/>
                  </a:lnTo>
                  <a:lnTo>
                    <a:pt x="1305202" y="223940"/>
                  </a:lnTo>
                  <a:lnTo>
                    <a:pt x="1272351" y="192962"/>
                  </a:lnTo>
                  <a:lnTo>
                    <a:pt x="1237715" y="163948"/>
                  </a:lnTo>
                  <a:lnTo>
                    <a:pt x="1201384" y="136987"/>
                  </a:lnTo>
                  <a:lnTo>
                    <a:pt x="1163448" y="112169"/>
                  </a:lnTo>
                  <a:lnTo>
                    <a:pt x="1123996" y="89582"/>
                  </a:lnTo>
                  <a:lnTo>
                    <a:pt x="1083118" y="69318"/>
                  </a:lnTo>
                  <a:lnTo>
                    <a:pt x="1040903" y="51465"/>
                  </a:lnTo>
                  <a:lnTo>
                    <a:pt x="997442" y="36112"/>
                  </a:lnTo>
                  <a:lnTo>
                    <a:pt x="952823" y="23351"/>
                  </a:lnTo>
                  <a:lnTo>
                    <a:pt x="907136" y="13269"/>
                  </a:lnTo>
                  <a:lnTo>
                    <a:pt x="860471" y="5957"/>
                  </a:lnTo>
                  <a:lnTo>
                    <a:pt x="812918" y="1504"/>
                  </a:lnTo>
                  <a:lnTo>
                    <a:pt x="764565" y="0"/>
                  </a:lnTo>
                  <a:close/>
                </a:path>
              </a:pathLst>
            </a:custGeom>
            <a:solidFill>
              <a:srgbClr val="D5D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40037" y="3179460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5" h="1529714">
                  <a:moveTo>
                    <a:pt x="1529143" y="764578"/>
                  </a:moveTo>
                  <a:lnTo>
                    <a:pt x="1527639" y="812930"/>
                  </a:lnTo>
                  <a:lnTo>
                    <a:pt x="1523186" y="860484"/>
                  </a:lnTo>
                  <a:lnTo>
                    <a:pt x="1515874" y="907149"/>
                  </a:lnTo>
                  <a:lnTo>
                    <a:pt x="1505792" y="952836"/>
                  </a:lnTo>
                  <a:lnTo>
                    <a:pt x="1493030" y="997455"/>
                  </a:lnTo>
                  <a:lnTo>
                    <a:pt x="1477678" y="1040916"/>
                  </a:lnTo>
                  <a:lnTo>
                    <a:pt x="1459825" y="1083131"/>
                  </a:lnTo>
                  <a:lnTo>
                    <a:pt x="1439560" y="1124009"/>
                  </a:lnTo>
                  <a:lnTo>
                    <a:pt x="1416974" y="1163460"/>
                  </a:lnTo>
                  <a:lnTo>
                    <a:pt x="1392155" y="1201396"/>
                  </a:lnTo>
                  <a:lnTo>
                    <a:pt x="1365194" y="1237727"/>
                  </a:lnTo>
                  <a:lnTo>
                    <a:pt x="1336180" y="1272363"/>
                  </a:lnTo>
                  <a:lnTo>
                    <a:pt x="1305202" y="1305215"/>
                  </a:lnTo>
                  <a:lnTo>
                    <a:pt x="1272351" y="1336193"/>
                  </a:lnTo>
                  <a:lnTo>
                    <a:pt x="1237715" y="1365207"/>
                  </a:lnTo>
                  <a:lnTo>
                    <a:pt x="1201384" y="1392168"/>
                  </a:lnTo>
                  <a:lnTo>
                    <a:pt x="1163448" y="1416987"/>
                  </a:lnTo>
                  <a:lnTo>
                    <a:pt x="1123996" y="1439573"/>
                  </a:lnTo>
                  <a:lnTo>
                    <a:pt x="1083118" y="1459837"/>
                  </a:lnTo>
                  <a:lnTo>
                    <a:pt x="1040903" y="1477691"/>
                  </a:lnTo>
                  <a:lnTo>
                    <a:pt x="997442" y="1493043"/>
                  </a:lnTo>
                  <a:lnTo>
                    <a:pt x="952823" y="1505805"/>
                  </a:lnTo>
                  <a:lnTo>
                    <a:pt x="907136" y="1515886"/>
                  </a:lnTo>
                  <a:lnTo>
                    <a:pt x="860471" y="1523199"/>
                  </a:lnTo>
                  <a:lnTo>
                    <a:pt x="812918" y="1527651"/>
                  </a:lnTo>
                  <a:lnTo>
                    <a:pt x="764565" y="1529156"/>
                  </a:lnTo>
                  <a:lnTo>
                    <a:pt x="716212" y="1527651"/>
                  </a:lnTo>
                  <a:lnTo>
                    <a:pt x="668659" y="1523199"/>
                  </a:lnTo>
                  <a:lnTo>
                    <a:pt x="621994" y="1515886"/>
                  </a:lnTo>
                  <a:lnTo>
                    <a:pt x="576307" y="1505805"/>
                  </a:lnTo>
                  <a:lnTo>
                    <a:pt x="531689" y="1493043"/>
                  </a:lnTo>
                  <a:lnTo>
                    <a:pt x="488228" y="1477691"/>
                  </a:lnTo>
                  <a:lnTo>
                    <a:pt x="446014" y="1459837"/>
                  </a:lnTo>
                  <a:lnTo>
                    <a:pt x="405137" y="1439573"/>
                  </a:lnTo>
                  <a:lnTo>
                    <a:pt x="365686" y="1416987"/>
                  </a:lnTo>
                  <a:lnTo>
                    <a:pt x="327750" y="1392168"/>
                  </a:lnTo>
                  <a:lnTo>
                    <a:pt x="291420" y="1365207"/>
                  </a:lnTo>
                  <a:lnTo>
                    <a:pt x="256785" y="1336193"/>
                  </a:lnTo>
                  <a:lnTo>
                    <a:pt x="223934" y="1305215"/>
                  </a:lnTo>
                  <a:lnTo>
                    <a:pt x="192957" y="1272363"/>
                  </a:lnTo>
                  <a:lnTo>
                    <a:pt x="163943" y="1237727"/>
                  </a:lnTo>
                  <a:lnTo>
                    <a:pt x="136983" y="1201396"/>
                  </a:lnTo>
                  <a:lnTo>
                    <a:pt x="112165" y="1163460"/>
                  </a:lnTo>
                  <a:lnTo>
                    <a:pt x="89579" y="1124009"/>
                  </a:lnTo>
                  <a:lnTo>
                    <a:pt x="69316" y="1083131"/>
                  </a:lnTo>
                  <a:lnTo>
                    <a:pt x="51463" y="1040916"/>
                  </a:lnTo>
                  <a:lnTo>
                    <a:pt x="36111" y="997455"/>
                  </a:lnTo>
                  <a:lnTo>
                    <a:pt x="23350" y="952836"/>
                  </a:lnTo>
                  <a:lnTo>
                    <a:pt x="13268" y="907149"/>
                  </a:lnTo>
                  <a:lnTo>
                    <a:pt x="5956" y="860484"/>
                  </a:lnTo>
                  <a:lnTo>
                    <a:pt x="1504" y="812930"/>
                  </a:lnTo>
                  <a:lnTo>
                    <a:pt x="0" y="764578"/>
                  </a:lnTo>
                  <a:lnTo>
                    <a:pt x="1504" y="716225"/>
                  </a:lnTo>
                  <a:lnTo>
                    <a:pt x="5956" y="668671"/>
                  </a:lnTo>
                  <a:lnTo>
                    <a:pt x="13268" y="622006"/>
                  </a:lnTo>
                  <a:lnTo>
                    <a:pt x="23350" y="576319"/>
                  </a:lnTo>
                  <a:lnTo>
                    <a:pt x="36111" y="531701"/>
                  </a:lnTo>
                  <a:lnTo>
                    <a:pt x="51463" y="488239"/>
                  </a:lnTo>
                  <a:lnTo>
                    <a:pt x="69316" y="446025"/>
                  </a:lnTo>
                  <a:lnTo>
                    <a:pt x="89579" y="405147"/>
                  </a:lnTo>
                  <a:lnTo>
                    <a:pt x="112165" y="365695"/>
                  </a:lnTo>
                  <a:lnTo>
                    <a:pt x="136983" y="327759"/>
                  </a:lnTo>
                  <a:lnTo>
                    <a:pt x="163943" y="291428"/>
                  </a:lnTo>
                  <a:lnTo>
                    <a:pt x="192957" y="256792"/>
                  </a:lnTo>
                  <a:lnTo>
                    <a:pt x="223934" y="223940"/>
                  </a:lnTo>
                  <a:lnTo>
                    <a:pt x="256785" y="192962"/>
                  </a:lnTo>
                  <a:lnTo>
                    <a:pt x="291420" y="163948"/>
                  </a:lnTo>
                  <a:lnTo>
                    <a:pt x="327750" y="136987"/>
                  </a:lnTo>
                  <a:lnTo>
                    <a:pt x="365686" y="112169"/>
                  </a:lnTo>
                  <a:lnTo>
                    <a:pt x="405137" y="89582"/>
                  </a:lnTo>
                  <a:lnTo>
                    <a:pt x="446014" y="69318"/>
                  </a:lnTo>
                  <a:lnTo>
                    <a:pt x="488228" y="51465"/>
                  </a:lnTo>
                  <a:lnTo>
                    <a:pt x="531689" y="36112"/>
                  </a:lnTo>
                  <a:lnTo>
                    <a:pt x="576307" y="23351"/>
                  </a:lnTo>
                  <a:lnTo>
                    <a:pt x="621994" y="13269"/>
                  </a:lnTo>
                  <a:lnTo>
                    <a:pt x="668659" y="5957"/>
                  </a:lnTo>
                  <a:lnTo>
                    <a:pt x="716212" y="1504"/>
                  </a:lnTo>
                  <a:lnTo>
                    <a:pt x="764565" y="0"/>
                  </a:lnTo>
                  <a:lnTo>
                    <a:pt x="812918" y="1504"/>
                  </a:lnTo>
                  <a:lnTo>
                    <a:pt x="860471" y="5957"/>
                  </a:lnTo>
                  <a:lnTo>
                    <a:pt x="907136" y="13269"/>
                  </a:lnTo>
                  <a:lnTo>
                    <a:pt x="952823" y="23351"/>
                  </a:lnTo>
                  <a:lnTo>
                    <a:pt x="997442" y="36112"/>
                  </a:lnTo>
                  <a:lnTo>
                    <a:pt x="1040903" y="51465"/>
                  </a:lnTo>
                  <a:lnTo>
                    <a:pt x="1083118" y="69318"/>
                  </a:lnTo>
                  <a:lnTo>
                    <a:pt x="1123996" y="89582"/>
                  </a:lnTo>
                  <a:lnTo>
                    <a:pt x="1163448" y="112169"/>
                  </a:lnTo>
                  <a:lnTo>
                    <a:pt x="1201384" y="136987"/>
                  </a:lnTo>
                  <a:lnTo>
                    <a:pt x="1237715" y="163948"/>
                  </a:lnTo>
                  <a:lnTo>
                    <a:pt x="1272351" y="192962"/>
                  </a:lnTo>
                  <a:lnTo>
                    <a:pt x="1305202" y="223940"/>
                  </a:lnTo>
                  <a:lnTo>
                    <a:pt x="1336180" y="256792"/>
                  </a:lnTo>
                  <a:lnTo>
                    <a:pt x="1365194" y="291428"/>
                  </a:lnTo>
                  <a:lnTo>
                    <a:pt x="1392155" y="327759"/>
                  </a:lnTo>
                  <a:lnTo>
                    <a:pt x="1416974" y="365695"/>
                  </a:lnTo>
                  <a:lnTo>
                    <a:pt x="1439560" y="405147"/>
                  </a:lnTo>
                  <a:lnTo>
                    <a:pt x="1459825" y="446025"/>
                  </a:lnTo>
                  <a:lnTo>
                    <a:pt x="1477678" y="488239"/>
                  </a:lnTo>
                  <a:lnTo>
                    <a:pt x="1493030" y="531701"/>
                  </a:lnTo>
                  <a:lnTo>
                    <a:pt x="1505792" y="576319"/>
                  </a:lnTo>
                  <a:lnTo>
                    <a:pt x="1515874" y="622006"/>
                  </a:lnTo>
                  <a:lnTo>
                    <a:pt x="1523186" y="668671"/>
                  </a:lnTo>
                  <a:lnTo>
                    <a:pt x="1527639" y="716225"/>
                  </a:lnTo>
                  <a:lnTo>
                    <a:pt x="1529143" y="76457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4457" y="254021"/>
              <a:ext cx="2893695" cy="3678554"/>
            </a:xfrm>
            <a:custGeom>
              <a:avLst/>
              <a:gdLst/>
              <a:ahLst/>
              <a:cxnLst/>
              <a:rect l="l" t="t" r="r" b="b"/>
              <a:pathLst>
                <a:path w="2893695" h="3678554">
                  <a:moveTo>
                    <a:pt x="0" y="0"/>
                  </a:moveTo>
                  <a:lnTo>
                    <a:pt x="2794190" y="0"/>
                  </a:lnTo>
                  <a:lnTo>
                    <a:pt x="2832858" y="7806"/>
                  </a:lnTo>
                  <a:lnTo>
                    <a:pt x="2864434" y="29095"/>
                  </a:lnTo>
                  <a:lnTo>
                    <a:pt x="2885723" y="60671"/>
                  </a:lnTo>
                  <a:lnTo>
                    <a:pt x="2893529" y="99339"/>
                  </a:lnTo>
                  <a:lnTo>
                    <a:pt x="2893529" y="36780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16" y="254017"/>
              <a:ext cx="2795270" cy="3678554"/>
            </a:xfrm>
            <a:custGeom>
              <a:avLst/>
              <a:gdLst/>
              <a:ahLst/>
              <a:cxnLst/>
              <a:rect l="l" t="t" r="r" b="b"/>
              <a:pathLst>
                <a:path w="2795270" h="3678554">
                  <a:moveTo>
                    <a:pt x="0" y="3678072"/>
                  </a:moveTo>
                  <a:lnTo>
                    <a:pt x="0" y="99352"/>
                  </a:lnTo>
                  <a:lnTo>
                    <a:pt x="7806" y="60677"/>
                  </a:lnTo>
                  <a:lnTo>
                    <a:pt x="29095" y="29097"/>
                  </a:lnTo>
                  <a:lnTo>
                    <a:pt x="60671" y="7806"/>
                  </a:lnTo>
                  <a:lnTo>
                    <a:pt x="99339" y="0"/>
                  </a:lnTo>
                  <a:lnTo>
                    <a:pt x="279490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38" y="3387292"/>
              <a:ext cx="1060043" cy="10604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18659" y="3522578"/>
              <a:ext cx="1054100" cy="911860"/>
            </a:xfrm>
            <a:custGeom>
              <a:avLst/>
              <a:gdLst/>
              <a:ahLst/>
              <a:cxnLst/>
              <a:rect l="l" t="t" r="r" b="b"/>
              <a:pathLst>
                <a:path w="1054100" h="911860">
                  <a:moveTo>
                    <a:pt x="1046518" y="879043"/>
                  </a:moveTo>
                  <a:lnTo>
                    <a:pt x="7264" y="879043"/>
                  </a:lnTo>
                  <a:lnTo>
                    <a:pt x="0" y="886307"/>
                  </a:lnTo>
                  <a:lnTo>
                    <a:pt x="0" y="904239"/>
                  </a:lnTo>
                  <a:lnTo>
                    <a:pt x="7264" y="911504"/>
                  </a:lnTo>
                  <a:lnTo>
                    <a:pt x="1046518" y="911504"/>
                  </a:lnTo>
                  <a:lnTo>
                    <a:pt x="1053782" y="904239"/>
                  </a:lnTo>
                  <a:lnTo>
                    <a:pt x="1053782" y="886307"/>
                  </a:lnTo>
                  <a:lnTo>
                    <a:pt x="1046518" y="879043"/>
                  </a:lnTo>
                  <a:close/>
                </a:path>
                <a:path w="1054100" h="911860">
                  <a:moveTo>
                    <a:pt x="80048" y="552678"/>
                  </a:moveTo>
                  <a:lnTo>
                    <a:pt x="62128" y="552678"/>
                  </a:lnTo>
                  <a:lnTo>
                    <a:pt x="54864" y="559942"/>
                  </a:lnTo>
                  <a:lnTo>
                    <a:pt x="54864" y="879043"/>
                  </a:lnTo>
                  <a:lnTo>
                    <a:pt x="87312" y="879043"/>
                  </a:lnTo>
                  <a:lnTo>
                    <a:pt x="87312" y="559942"/>
                  </a:lnTo>
                  <a:lnTo>
                    <a:pt x="80048" y="552678"/>
                  </a:lnTo>
                  <a:close/>
                </a:path>
                <a:path w="1054100" h="911860">
                  <a:moveTo>
                    <a:pt x="844651" y="0"/>
                  </a:moveTo>
                  <a:lnTo>
                    <a:pt x="779526" y="0"/>
                  </a:lnTo>
                  <a:lnTo>
                    <a:pt x="768229" y="2197"/>
                  </a:lnTo>
                  <a:lnTo>
                    <a:pt x="758859" y="8226"/>
                  </a:lnTo>
                  <a:lnTo>
                    <a:pt x="752342" y="17177"/>
                  </a:lnTo>
                  <a:lnTo>
                    <a:pt x="749541" y="28232"/>
                  </a:lnTo>
                  <a:lnTo>
                    <a:pt x="728459" y="349148"/>
                  </a:lnTo>
                  <a:lnTo>
                    <a:pt x="223748" y="349148"/>
                  </a:lnTo>
                  <a:lnTo>
                    <a:pt x="207826" y="352370"/>
                  </a:lnTo>
                  <a:lnTo>
                    <a:pt x="194814" y="361151"/>
                  </a:lnTo>
                  <a:lnTo>
                    <a:pt x="186036" y="374164"/>
                  </a:lnTo>
                  <a:lnTo>
                    <a:pt x="182816" y="390080"/>
                  </a:lnTo>
                  <a:lnTo>
                    <a:pt x="182816" y="414019"/>
                  </a:lnTo>
                  <a:lnTo>
                    <a:pt x="184971" y="427141"/>
                  </a:lnTo>
                  <a:lnTo>
                    <a:pt x="190963" y="438504"/>
                  </a:lnTo>
                  <a:lnTo>
                    <a:pt x="200079" y="447397"/>
                  </a:lnTo>
                  <a:lnTo>
                    <a:pt x="211607" y="453110"/>
                  </a:lnTo>
                  <a:lnTo>
                    <a:pt x="211607" y="879043"/>
                  </a:lnTo>
                  <a:lnTo>
                    <a:pt x="244068" y="879043"/>
                  </a:lnTo>
                  <a:lnTo>
                    <a:pt x="244068" y="454952"/>
                  </a:lnTo>
                  <a:lnTo>
                    <a:pt x="742530" y="454952"/>
                  </a:lnTo>
                  <a:lnTo>
                    <a:pt x="749795" y="447687"/>
                  </a:lnTo>
                  <a:lnTo>
                    <a:pt x="749795" y="429755"/>
                  </a:lnTo>
                  <a:lnTo>
                    <a:pt x="742530" y="422490"/>
                  </a:lnTo>
                  <a:lnTo>
                    <a:pt x="219075" y="422490"/>
                  </a:lnTo>
                  <a:lnTo>
                    <a:pt x="215265" y="418693"/>
                  </a:lnTo>
                  <a:lnTo>
                    <a:pt x="215265" y="385406"/>
                  </a:lnTo>
                  <a:lnTo>
                    <a:pt x="219075" y="381596"/>
                  </a:lnTo>
                  <a:lnTo>
                    <a:pt x="1010994" y="381596"/>
                  </a:lnTo>
                  <a:lnTo>
                    <a:pt x="1009488" y="374156"/>
                  </a:lnTo>
                  <a:lnTo>
                    <a:pt x="1000706" y="361140"/>
                  </a:lnTo>
                  <a:lnTo>
                    <a:pt x="987689" y="352357"/>
                  </a:lnTo>
                  <a:lnTo>
                    <a:pt x="971765" y="349135"/>
                  </a:lnTo>
                  <a:lnTo>
                    <a:pt x="760996" y="349135"/>
                  </a:lnTo>
                  <a:lnTo>
                    <a:pt x="781786" y="32461"/>
                  </a:lnTo>
                  <a:lnTo>
                    <a:pt x="874915" y="32461"/>
                  </a:lnTo>
                  <a:lnTo>
                    <a:pt x="874649" y="28397"/>
                  </a:lnTo>
                  <a:lnTo>
                    <a:pt x="871840" y="17241"/>
                  </a:lnTo>
                  <a:lnTo>
                    <a:pt x="865283" y="8210"/>
                  </a:lnTo>
                  <a:lnTo>
                    <a:pt x="855942" y="2196"/>
                  </a:lnTo>
                  <a:lnTo>
                    <a:pt x="844651" y="0"/>
                  </a:lnTo>
                  <a:close/>
                </a:path>
                <a:path w="1054100" h="911860">
                  <a:moveTo>
                    <a:pt x="1010994" y="381596"/>
                  </a:moveTo>
                  <a:lnTo>
                    <a:pt x="976439" y="381596"/>
                  </a:lnTo>
                  <a:lnTo>
                    <a:pt x="980249" y="385406"/>
                  </a:lnTo>
                  <a:lnTo>
                    <a:pt x="980249" y="418693"/>
                  </a:lnTo>
                  <a:lnTo>
                    <a:pt x="976439" y="422490"/>
                  </a:lnTo>
                  <a:lnTo>
                    <a:pt x="789508" y="422490"/>
                  </a:lnTo>
                  <a:lnTo>
                    <a:pt x="782243" y="429755"/>
                  </a:lnTo>
                  <a:lnTo>
                    <a:pt x="782243" y="447687"/>
                  </a:lnTo>
                  <a:lnTo>
                    <a:pt x="789508" y="454952"/>
                  </a:lnTo>
                  <a:lnTo>
                    <a:pt x="951445" y="454952"/>
                  </a:lnTo>
                  <a:lnTo>
                    <a:pt x="951445" y="499986"/>
                  </a:lnTo>
                  <a:lnTo>
                    <a:pt x="327355" y="499986"/>
                  </a:lnTo>
                  <a:lnTo>
                    <a:pt x="316274" y="502230"/>
                  </a:lnTo>
                  <a:lnTo>
                    <a:pt x="307214" y="508346"/>
                  </a:lnTo>
                  <a:lnTo>
                    <a:pt x="301100" y="517409"/>
                  </a:lnTo>
                  <a:lnTo>
                    <a:pt x="298856" y="528497"/>
                  </a:lnTo>
                  <a:lnTo>
                    <a:pt x="298856" y="803313"/>
                  </a:lnTo>
                  <a:lnTo>
                    <a:pt x="301100" y="814400"/>
                  </a:lnTo>
                  <a:lnTo>
                    <a:pt x="307214" y="823464"/>
                  </a:lnTo>
                  <a:lnTo>
                    <a:pt x="316274" y="829580"/>
                  </a:lnTo>
                  <a:lnTo>
                    <a:pt x="327355" y="831824"/>
                  </a:lnTo>
                  <a:lnTo>
                    <a:pt x="951445" y="831824"/>
                  </a:lnTo>
                  <a:lnTo>
                    <a:pt x="951445" y="879043"/>
                  </a:lnTo>
                  <a:lnTo>
                    <a:pt x="983907" y="879043"/>
                  </a:lnTo>
                  <a:lnTo>
                    <a:pt x="983907" y="799363"/>
                  </a:lnTo>
                  <a:lnTo>
                    <a:pt x="331304" y="799363"/>
                  </a:lnTo>
                  <a:lnTo>
                    <a:pt x="331304" y="682129"/>
                  </a:lnTo>
                  <a:lnTo>
                    <a:pt x="983907" y="682129"/>
                  </a:lnTo>
                  <a:lnTo>
                    <a:pt x="983907" y="649681"/>
                  </a:lnTo>
                  <a:lnTo>
                    <a:pt x="331317" y="649681"/>
                  </a:lnTo>
                  <a:lnTo>
                    <a:pt x="331317" y="532447"/>
                  </a:lnTo>
                  <a:lnTo>
                    <a:pt x="983907" y="532447"/>
                  </a:lnTo>
                  <a:lnTo>
                    <a:pt x="983907" y="453110"/>
                  </a:lnTo>
                  <a:lnTo>
                    <a:pt x="995437" y="447397"/>
                  </a:lnTo>
                  <a:lnTo>
                    <a:pt x="1004557" y="438504"/>
                  </a:lnTo>
                  <a:lnTo>
                    <a:pt x="1010553" y="427141"/>
                  </a:lnTo>
                  <a:lnTo>
                    <a:pt x="1012710" y="414019"/>
                  </a:lnTo>
                  <a:lnTo>
                    <a:pt x="1012710" y="390080"/>
                  </a:lnTo>
                  <a:lnTo>
                    <a:pt x="1010994" y="381596"/>
                  </a:lnTo>
                  <a:close/>
                </a:path>
                <a:path w="1054100" h="911860">
                  <a:moveTo>
                    <a:pt x="430403" y="682129"/>
                  </a:moveTo>
                  <a:lnTo>
                    <a:pt x="397941" y="682129"/>
                  </a:lnTo>
                  <a:lnTo>
                    <a:pt x="397941" y="799363"/>
                  </a:lnTo>
                  <a:lnTo>
                    <a:pt x="430403" y="799363"/>
                  </a:lnTo>
                  <a:lnTo>
                    <a:pt x="430403" y="682129"/>
                  </a:lnTo>
                  <a:close/>
                </a:path>
                <a:path w="1054100" h="911860">
                  <a:moveTo>
                    <a:pt x="548525" y="682129"/>
                  </a:moveTo>
                  <a:lnTo>
                    <a:pt x="516064" y="682129"/>
                  </a:lnTo>
                  <a:lnTo>
                    <a:pt x="516064" y="799363"/>
                  </a:lnTo>
                  <a:lnTo>
                    <a:pt x="548525" y="799363"/>
                  </a:lnTo>
                  <a:lnTo>
                    <a:pt x="548525" y="682129"/>
                  </a:lnTo>
                  <a:close/>
                </a:path>
                <a:path w="1054100" h="911860">
                  <a:moveTo>
                    <a:pt x="652983" y="682129"/>
                  </a:moveTo>
                  <a:lnTo>
                    <a:pt x="620522" y="682129"/>
                  </a:lnTo>
                  <a:lnTo>
                    <a:pt x="620522" y="799363"/>
                  </a:lnTo>
                  <a:lnTo>
                    <a:pt x="652983" y="799363"/>
                  </a:lnTo>
                  <a:lnTo>
                    <a:pt x="652983" y="682129"/>
                  </a:lnTo>
                  <a:close/>
                </a:path>
                <a:path w="1054100" h="911860">
                  <a:moveTo>
                    <a:pt x="762165" y="682129"/>
                  </a:moveTo>
                  <a:lnTo>
                    <a:pt x="729703" y="682129"/>
                  </a:lnTo>
                  <a:lnTo>
                    <a:pt x="729703" y="799363"/>
                  </a:lnTo>
                  <a:lnTo>
                    <a:pt x="762165" y="799363"/>
                  </a:lnTo>
                  <a:lnTo>
                    <a:pt x="762165" y="682129"/>
                  </a:lnTo>
                  <a:close/>
                </a:path>
                <a:path w="1054100" h="911860">
                  <a:moveTo>
                    <a:pt x="880275" y="682129"/>
                  </a:moveTo>
                  <a:lnTo>
                    <a:pt x="847826" y="682129"/>
                  </a:lnTo>
                  <a:lnTo>
                    <a:pt x="847826" y="799363"/>
                  </a:lnTo>
                  <a:lnTo>
                    <a:pt x="880275" y="799363"/>
                  </a:lnTo>
                  <a:lnTo>
                    <a:pt x="880275" y="682129"/>
                  </a:lnTo>
                  <a:close/>
                </a:path>
                <a:path w="1054100" h="911860">
                  <a:moveTo>
                    <a:pt x="983907" y="682129"/>
                  </a:moveTo>
                  <a:lnTo>
                    <a:pt x="951445" y="682129"/>
                  </a:lnTo>
                  <a:lnTo>
                    <a:pt x="951445" y="799363"/>
                  </a:lnTo>
                  <a:lnTo>
                    <a:pt x="983907" y="799363"/>
                  </a:lnTo>
                  <a:lnTo>
                    <a:pt x="983907" y="682129"/>
                  </a:lnTo>
                  <a:close/>
                </a:path>
                <a:path w="1054100" h="911860">
                  <a:moveTo>
                    <a:pt x="430403" y="532447"/>
                  </a:moveTo>
                  <a:lnTo>
                    <a:pt x="397954" y="532447"/>
                  </a:lnTo>
                  <a:lnTo>
                    <a:pt x="397954" y="649681"/>
                  </a:lnTo>
                  <a:lnTo>
                    <a:pt x="430403" y="649681"/>
                  </a:lnTo>
                  <a:lnTo>
                    <a:pt x="430403" y="532447"/>
                  </a:lnTo>
                  <a:close/>
                </a:path>
                <a:path w="1054100" h="911860">
                  <a:moveTo>
                    <a:pt x="548525" y="532447"/>
                  </a:moveTo>
                  <a:lnTo>
                    <a:pt x="516064" y="532447"/>
                  </a:lnTo>
                  <a:lnTo>
                    <a:pt x="516064" y="649681"/>
                  </a:lnTo>
                  <a:lnTo>
                    <a:pt x="548525" y="649681"/>
                  </a:lnTo>
                  <a:lnTo>
                    <a:pt x="548525" y="532447"/>
                  </a:lnTo>
                  <a:close/>
                </a:path>
                <a:path w="1054100" h="911860">
                  <a:moveTo>
                    <a:pt x="652983" y="532447"/>
                  </a:moveTo>
                  <a:lnTo>
                    <a:pt x="620522" y="532447"/>
                  </a:lnTo>
                  <a:lnTo>
                    <a:pt x="620522" y="649681"/>
                  </a:lnTo>
                  <a:lnTo>
                    <a:pt x="652983" y="649681"/>
                  </a:lnTo>
                  <a:lnTo>
                    <a:pt x="652983" y="532447"/>
                  </a:lnTo>
                  <a:close/>
                </a:path>
                <a:path w="1054100" h="911860">
                  <a:moveTo>
                    <a:pt x="762152" y="532447"/>
                  </a:moveTo>
                  <a:lnTo>
                    <a:pt x="729703" y="532447"/>
                  </a:lnTo>
                  <a:lnTo>
                    <a:pt x="729703" y="649681"/>
                  </a:lnTo>
                  <a:lnTo>
                    <a:pt x="762152" y="649681"/>
                  </a:lnTo>
                  <a:lnTo>
                    <a:pt x="762152" y="532447"/>
                  </a:lnTo>
                  <a:close/>
                </a:path>
                <a:path w="1054100" h="911860">
                  <a:moveTo>
                    <a:pt x="880275" y="532447"/>
                  </a:moveTo>
                  <a:lnTo>
                    <a:pt x="847813" y="532447"/>
                  </a:lnTo>
                  <a:lnTo>
                    <a:pt x="847813" y="649681"/>
                  </a:lnTo>
                  <a:lnTo>
                    <a:pt x="880275" y="649681"/>
                  </a:lnTo>
                  <a:lnTo>
                    <a:pt x="880275" y="532447"/>
                  </a:lnTo>
                  <a:close/>
                </a:path>
                <a:path w="1054100" h="911860">
                  <a:moveTo>
                    <a:pt x="983907" y="532447"/>
                  </a:moveTo>
                  <a:lnTo>
                    <a:pt x="951445" y="532447"/>
                  </a:lnTo>
                  <a:lnTo>
                    <a:pt x="951445" y="649681"/>
                  </a:lnTo>
                  <a:lnTo>
                    <a:pt x="983907" y="649681"/>
                  </a:lnTo>
                  <a:lnTo>
                    <a:pt x="983907" y="532447"/>
                  </a:lnTo>
                  <a:close/>
                </a:path>
                <a:path w="1054100" h="911860">
                  <a:moveTo>
                    <a:pt x="618528" y="150990"/>
                  </a:moveTo>
                  <a:lnTo>
                    <a:pt x="91478" y="150990"/>
                  </a:lnTo>
                  <a:lnTo>
                    <a:pt x="77236" y="153871"/>
                  </a:lnTo>
                  <a:lnTo>
                    <a:pt x="65592" y="161724"/>
                  </a:lnTo>
                  <a:lnTo>
                    <a:pt x="57734" y="173364"/>
                  </a:lnTo>
                  <a:lnTo>
                    <a:pt x="54851" y="187604"/>
                  </a:lnTo>
                  <a:lnTo>
                    <a:pt x="54851" y="512952"/>
                  </a:lnTo>
                  <a:lnTo>
                    <a:pt x="62115" y="520217"/>
                  </a:lnTo>
                  <a:lnTo>
                    <a:pt x="80048" y="520217"/>
                  </a:lnTo>
                  <a:lnTo>
                    <a:pt x="87312" y="512952"/>
                  </a:lnTo>
                  <a:lnTo>
                    <a:pt x="87312" y="185305"/>
                  </a:lnTo>
                  <a:lnTo>
                    <a:pt x="89179" y="183438"/>
                  </a:lnTo>
                  <a:lnTo>
                    <a:pt x="654299" y="183438"/>
                  </a:lnTo>
                  <a:lnTo>
                    <a:pt x="652260" y="173364"/>
                  </a:lnTo>
                  <a:lnTo>
                    <a:pt x="644407" y="161724"/>
                  </a:lnTo>
                  <a:lnTo>
                    <a:pt x="632767" y="153871"/>
                  </a:lnTo>
                  <a:lnTo>
                    <a:pt x="618528" y="150990"/>
                  </a:lnTo>
                  <a:close/>
                </a:path>
                <a:path w="1054100" h="911860">
                  <a:moveTo>
                    <a:pt x="654299" y="183438"/>
                  </a:moveTo>
                  <a:lnTo>
                    <a:pt x="620814" y="183438"/>
                  </a:lnTo>
                  <a:lnTo>
                    <a:pt x="622681" y="185305"/>
                  </a:lnTo>
                  <a:lnTo>
                    <a:pt x="622681" y="349148"/>
                  </a:lnTo>
                  <a:lnTo>
                    <a:pt x="655142" y="349148"/>
                  </a:lnTo>
                  <a:lnTo>
                    <a:pt x="655142" y="187604"/>
                  </a:lnTo>
                  <a:lnTo>
                    <a:pt x="654299" y="183438"/>
                  </a:lnTo>
                  <a:close/>
                </a:path>
                <a:path w="1054100" h="911860">
                  <a:moveTo>
                    <a:pt x="874915" y="32461"/>
                  </a:moveTo>
                  <a:lnTo>
                    <a:pt x="842391" y="32461"/>
                  </a:lnTo>
                  <a:lnTo>
                    <a:pt x="863193" y="349135"/>
                  </a:lnTo>
                  <a:lnTo>
                    <a:pt x="895718" y="349135"/>
                  </a:lnTo>
                  <a:lnTo>
                    <a:pt x="874915" y="32461"/>
                  </a:lnTo>
                  <a:close/>
                </a:path>
                <a:path w="1054100" h="911860">
                  <a:moveTo>
                    <a:pt x="577367" y="64427"/>
                  </a:moveTo>
                  <a:lnTo>
                    <a:pt x="132626" y="64427"/>
                  </a:lnTo>
                  <a:lnTo>
                    <a:pt x="118386" y="67308"/>
                  </a:lnTo>
                  <a:lnTo>
                    <a:pt x="106746" y="75161"/>
                  </a:lnTo>
                  <a:lnTo>
                    <a:pt x="98893" y="86801"/>
                  </a:lnTo>
                  <a:lnTo>
                    <a:pt x="96012" y="101041"/>
                  </a:lnTo>
                  <a:lnTo>
                    <a:pt x="96012" y="150990"/>
                  </a:lnTo>
                  <a:lnTo>
                    <a:pt x="128473" y="150990"/>
                  </a:lnTo>
                  <a:lnTo>
                    <a:pt x="128473" y="98755"/>
                  </a:lnTo>
                  <a:lnTo>
                    <a:pt x="130340" y="96888"/>
                  </a:lnTo>
                  <a:lnTo>
                    <a:pt x="613153" y="96888"/>
                  </a:lnTo>
                  <a:lnTo>
                    <a:pt x="611110" y="86801"/>
                  </a:lnTo>
                  <a:lnTo>
                    <a:pt x="603253" y="75161"/>
                  </a:lnTo>
                  <a:lnTo>
                    <a:pt x="591609" y="67308"/>
                  </a:lnTo>
                  <a:lnTo>
                    <a:pt x="577367" y="64427"/>
                  </a:lnTo>
                  <a:close/>
                </a:path>
                <a:path w="1054100" h="911860">
                  <a:moveTo>
                    <a:pt x="613153" y="96888"/>
                  </a:moveTo>
                  <a:lnTo>
                    <a:pt x="579666" y="96888"/>
                  </a:lnTo>
                  <a:lnTo>
                    <a:pt x="581533" y="98755"/>
                  </a:lnTo>
                  <a:lnTo>
                    <a:pt x="581533" y="150990"/>
                  </a:lnTo>
                  <a:lnTo>
                    <a:pt x="613994" y="150990"/>
                  </a:lnTo>
                  <a:lnTo>
                    <a:pt x="613994" y="101041"/>
                  </a:lnTo>
                  <a:lnTo>
                    <a:pt x="613153" y="9688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8659" y="3522578"/>
              <a:ext cx="1054100" cy="911860"/>
            </a:xfrm>
            <a:custGeom>
              <a:avLst/>
              <a:gdLst/>
              <a:ahLst/>
              <a:cxnLst/>
              <a:rect l="l" t="t" r="r" b="b"/>
              <a:pathLst>
                <a:path w="1054100" h="911860">
                  <a:moveTo>
                    <a:pt x="244068" y="454952"/>
                  </a:moveTo>
                  <a:lnTo>
                    <a:pt x="733564" y="454952"/>
                  </a:lnTo>
                  <a:lnTo>
                    <a:pt x="742530" y="454952"/>
                  </a:lnTo>
                  <a:lnTo>
                    <a:pt x="749795" y="447687"/>
                  </a:lnTo>
                  <a:lnTo>
                    <a:pt x="749795" y="438721"/>
                  </a:lnTo>
                  <a:lnTo>
                    <a:pt x="749795" y="429755"/>
                  </a:lnTo>
                  <a:lnTo>
                    <a:pt x="742530" y="422490"/>
                  </a:lnTo>
                  <a:lnTo>
                    <a:pt x="733564" y="422490"/>
                  </a:lnTo>
                  <a:lnTo>
                    <a:pt x="223748" y="422490"/>
                  </a:lnTo>
                  <a:lnTo>
                    <a:pt x="219075" y="422490"/>
                  </a:lnTo>
                  <a:lnTo>
                    <a:pt x="215265" y="418693"/>
                  </a:lnTo>
                  <a:lnTo>
                    <a:pt x="215265" y="414019"/>
                  </a:lnTo>
                  <a:lnTo>
                    <a:pt x="215265" y="390080"/>
                  </a:lnTo>
                  <a:lnTo>
                    <a:pt x="215265" y="385406"/>
                  </a:lnTo>
                  <a:lnTo>
                    <a:pt x="219075" y="381596"/>
                  </a:lnTo>
                  <a:lnTo>
                    <a:pt x="223748" y="381596"/>
                  </a:lnTo>
                  <a:lnTo>
                    <a:pt x="971765" y="381596"/>
                  </a:lnTo>
                  <a:lnTo>
                    <a:pt x="976439" y="381596"/>
                  </a:lnTo>
                  <a:lnTo>
                    <a:pt x="980249" y="385406"/>
                  </a:lnTo>
                  <a:lnTo>
                    <a:pt x="980249" y="390080"/>
                  </a:lnTo>
                  <a:lnTo>
                    <a:pt x="980249" y="414019"/>
                  </a:lnTo>
                  <a:lnTo>
                    <a:pt x="980249" y="418693"/>
                  </a:lnTo>
                  <a:lnTo>
                    <a:pt x="976439" y="422490"/>
                  </a:lnTo>
                  <a:lnTo>
                    <a:pt x="971765" y="422490"/>
                  </a:lnTo>
                  <a:lnTo>
                    <a:pt x="798474" y="422490"/>
                  </a:lnTo>
                  <a:lnTo>
                    <a:pt x="789508" y="422490"/>
                  </a:lnTo>
                  <a:lnTo>
                    <a:pt x="782243" y="429755"/>
                  </a:lnTo>
                  <a:lnTo>
                    <a:pt x="782243" y="438721"/>
                  </a:lnTo>
                  <a:lnTo>
                    <a:pt x="782243" y="447687"/>
                  </a:lnTo>
                  <a:lnTo>
                    <a:pt x="789508" y="454952"/>
                  </a:lnTo>
                  <a:lnTo>
                    <a:pt x="798474" y="454952"/>
                  </a:lnTo>
                  <a:lnTo>
                    <a:pt x="951445" y="454952"/>
                  </a:lnTo>
                  <a:lnTo>
                    <a:pt x="951445" y="499986"/>
                  </a:lnTo>
                  <a:lnTo>
                    <a:pt x="327355" y="499986"/>
                  </a:lnTo>
                  <a:lnTo>
                    <a:pt x="316274" y="502230"/>
                  </a:lnTo>
                  <a:lnTo>
                    <a:pt x="307214" y="508346"/>
                  </a:lnTo>
                  <a:lnTo>
                    <a:pt x="301100" y="517409"/>
                  </a:lnTo>
                  <a:lnTo>
                    <a:pt x="298856" y="528497"/>
                  </a:lnTo>
                  <a:lnTo>
                    <a:pt x="298856" y="803313"/>
                  </a:lnTo>
                  <a:lnTo>
                    <a:pt x="301100" y="814400"/>
                  </a:lnTo>
                  <a:lnTo>
                    <a:pt x="307214" y="823464"/>
                  </a:lnTo>
                  <a:lnTo>
                    <a:pt x="316274" y="829580"/>
                  </a:lnTo>
                  <a:lnTo>
                    <a:pt x="327355" y="831824"/>
                  </a:lnTo>
                  <a:lnTo>
                    <a:pt x="951445" y="831824"/>
                  </a:lnTo>
                  <a:lnTo>
                    <a:pt x="951445" y="879043"/>
                  </a:lnTo>
                  <a:lnTo>
                    <a:pt x="244068" y="879043"/>
                  </a:lnTo>
                  <a:lnTo>
                    <a:pt x="244068" y="454952"/>
                  </a:lnTo>
                  <a:close/>
                </a:path>
                <a:path w="1054100" h="911860">
                  <a:moveTo>
                    <a:pt x="781786" y="32461"/>
                  </a:moveTo>
                  <a:lnTo>
                    <a:pt x="842391" y="32461"/>
                  </a:lnTo>
                  <a:lnTo>
                    <a:pt x="863193" y="349135"/>
                  </a:lnTo>
                  <a:lnTo>
                    <a:pt x="760996" y="349135"/>
                  </a:lnTo>
                  <a:lnTo>
                    <a:pt x="781786" y="32461"/>
                  </a:lnTo>
                  <a:close/>
                </a:path>
                <a:path w="1054100" h="911860">
                  <a:moveTo>
                    <a:pt x="880275" y="682129"/>
                  </a:moveTo>
                  <a:lnTo>
                    <a:pt x="951445" y="682129"/>
                  </a:lnTo>
                  <a:lnTo>
                    <a:pt x="951445" y="799363"/>
                  </a:lnTo>
                  <a:lnTo>
                    <a:pt x="880275" y="799363"/>
                  </a:lnTo>
                  <a:lnTo>
                    <a:pt x="880275" y="682129"/>
                  </a:lnTo>
                  <a:close/>
                </a:path>
                <a:path w="1054100" h="911860">
                  <a:moveTo>
                    <a:pt x="397954" y="649681"/>
                  </a:moveTo>
                  <a:lnTo>
                    <a:pt x="331317" y="649681"/>
                  </a:lnTo>
                  <a:lnTo>
                    <a:pt x="331317" y="532447"/>
                  </a:lnTo>
                  <a:lnTo>
                    <a:pt x="397954" y="532447"/>
                  </a:lnTo>
                  <a:lnTo>
                    <a:pt x="397954" y="649681"/>
                  </a:lnTo>
                  <a:close/>
                </a:path>
                <a:path w="1054100" h="911860">
                  <a:moveTo>
                    <a:pt x="516064" y="649681"/>
                  </a:moveTo>
                  <a:lnTo>
                    <a:pt x="430403" y="649681"/>
                  </a:lnTo>
                  <a:lnTo>
                    <a:pt x="430403" y="532447"/>
                  </a:lnTo>
                  <a:lnTo>
                    <a:pt x="516064" y="532447"/>
                  </a:lnTo>
                  <a:lnTo>
                    <a:pt x="516064" y="649681"/>
                  </a:lnTo>
                  <a:close/>
                </a:path>
                <a:path w="1054100" h="911860">
                  <a:moveTo>
                    <a:pt x="620522" y="649681"/>
                  </a:moveTo>
                  <a:lnTo>
                    <a:pt x="548525" y="649681"/>
                  </a:lnTo>
                  <a:lnTo>
                    <a:pt x="548525" y="532447"/>
                  </a:lnTo>
                  <a:lnTo>
                    <a:pt x="620522" y="532447"/>
                  </a:lnTo>
                  <a:lnTo>
                    <a:pt x="620522" y="649681"/>
                  </a:lnTo>
                  <a:close/>
                </a:path>
                <a:path w="1054100" h="911860">
                  <a:moveTo>
                    <a:pt x="729703" y="649681"/>
                  </a:moveTo>
                  <a:lnTo>
                    <a:pt x="652983" y="649681"/>
                  </a:lnTo>
                  <a:lnTo>
                    <a:pt x="652983" y="532447"/>
                  </a:lnTo>
                  <a:lnTo>
                    <a:pt x="729703" y="532447"/>
                  </a:lnTo>
                  <a:lnTo>
                    <a:pt x="729703" y="649681"/>
                  </a:lnTo>
                  <a:close/>
                </a:path>
                <a:path w="1054100" h="911860">
                  <a:moveTo>
                    <a:pt x="847813" y="649681"/>
                  </a:moveTo>
                  <a:lnTo>
                    <a:pt x="762152" y="649681"/>
                  </a:lnTo>
                  <a:lnTo>
                    <a:pt x="762152" y="532447"/>
                  </a:lnTo>
                  <a:lnTo>
                    <a:pt x="847813" y="532447"/>
                  </a:lnTo>
                  <a:lnTo>
                    <a:pt x="847813" y="649681"/>
                  </a:lnTo>
                  <a:close/>
                </a:path>
                <a:path w="1054100" h="911860">
                  <a:moveTo>
                    <a:pt x="951445" y="649681"/>
                  </a:moveTo>
                  <a:lnTo>
                    <a:pt x="880275" y="649681"/>
                  </a:lnTo>
                  <a:lnTo>
                    <a:pt x="880275" y="532447"/>
                  </a:lnTo>
                  <a:lnTo>
                    <a:pt x="951445" y="532447"/>
                  </a:lnTo>
                  <a:lnTo>
                    <a:pt x="951445" y="649681"/>
                  </a:lnTo>
                  <a:close/>
                </a:path>
                <a:path w="1054100" h="911860">
                  <a:moveTo>
                    <a:pt x="331304" y="682129"/>
                  </a:moveTo>
                  <a:lnTo>
                    <a:pt x="397941" y="682129"/>
                  </a:lnTo>
                  <a:lnTo>
                    <a:pt x="397941" y="799363"/>
                  </a:lnTo>
                  <a:lnTo>
                    <a:pt x="331304" y="799363"/>
                  </a:lnTo>
                  <a:lnTo>
                    <a:pt x="331304" y="682129"/>
                  </a:lnTo>
                  <a:close/>
                </a:path>
                <a:path w="1054100" h="911860">
                  <a:moveTo>
                    <a:pt x="430403" y="682129"/>
                  </a:moveTo>
                  <a:lnTo>
                    <a:pt x="516064" y="682129"/>
                  </a:lnTo>
                  <a:lnTo>
                    <a:pt x="516064" y="799363"/>
                  </a:lnTo>
                  <a:lnTo>
                    <a:pt x="430403" y="799363"/>
                  </a:lnTo>
                  <a:lnTo>
                    <a:pt x="430403" y="682129"/>
                  </a:lnTo>
                  <a:close/>
                </a:path>
                <a:path w="1054100" h="911860">
                  <a:moveTo>
                    <a:pt x="548525" y="682129"/>
                  </a:moveTo>
                  <a:lnTo>
                    <a:pt x="620522" y="682129"/>
                  </a:lnTo>
                  <a:lnTo>
                    <a:pt x="620522" y="799363"/>
                  </a:lnTo>
                  <a:lnTo>
                    <a:pt x="548525" y="799363"/>
                  </a:lnTo>
                  <a:lnTo>
                    <a:pt x="548525" y="682129"/>
                  </a:lnTo>
                  <a:close/>
                </a:path>
                <a:path w="1054100" h="911860">
                  <a:moveTo>
                    <a:pt x="652983" y="682129"/>
                  </a:moveTo>
                  <a:lnTo>
                    <a:pt x="729703" y="682129"/>
                  </a:lnTo>
                  <a:lnTo>
                    <a:pt x="729703" y="799363"/>
                  </a:lnTo>
                  <a:lnTo>
                    <a:pt x="652983" y="799363"/>
                  </a:lnTo>
                  <a:lnTo>
                    <a:pt x="652983" y="682129"/>
                  </a:lnTo>
                  <a:close/>
                </a:path>
                <a:path w="1054100" h="911860">
                  <a:moveTo>
                    <a:pt x="762165" y="682129"/>
                  </a:moveTo>
                  <a:lnTo>
                    <a:pt x="847826" y="682129"/>
                  </a:lnTo>
                  <a:lnTo>
                    <a:pt x="847826" y="799363"/>
                  </a:lnTo>
                  <a:lnTo>
                    <a:pt x="762165" y="799363"/>
                  </a:lnTo>
                  <a:lnTo>
                    <a:pt x="762165" y="682129"/>
                  </a:lnTo>
                  <a:close/>
                </a:path>
                <a:path w="1054100" h="911860">
                  <a:moveTo>
                    <a:pt x="128473" y="101041"/>
                  </a:moveTo>
                  <a:lnTo>
                    <a:pt x="128473" y="98755"/>
                  </a:lnTo>
                  <a:lnTo>
                    <a:pt x="130340" y="96888"/>
                  </a:lnTo>
                  <a:lnTo>
                    <a:pt x="132626" y="96888"/>
                  </a:lnTo>
                  <a:lnTo>
                    <a:pt x="577367" y="96888"/>
                  </a:lnTo>
                  <a:lnTo>
                    <a:pt x="579666" y="96888"/>
                  </a:lnTo>
                  <a:lnTo>
                    <a:pt x="581533" y="98755"/>
                  </a:lnTo>
                  <a:lnTo>
                    <a:pt x="581533" y="101041"/>
                  </a:lnTo>
                  <a:lnTo>
                    <a:pt x="581533" y="150990"/>
                  </a:lnTo>
                  <a:lnTo>
                    <a:pt x="128473" y="150990"/>
                  </a:lnTo>
                  <a:lnTo>
                    <a:pt x="128473" y="101041"/>
                  </a:lnTo>
                  <a:close/>
                </a:path>
                <a:path w="1054100" h="911860">
                  <a:moveTo>
                    <a:pt x="1037551" y="879043"/>
                  </a:moveTo>
                  <a:lnTo>
                    <a:pt x="983907" y="879043"/>
                  </a:lnTo>
                  <a:lnTo>
                    <a:pt x="983907" y="453110"/>
                  </a:lnTo>
                  <a:lnTo>
                    <a:pt x="995437" y="447397"/>
                  </a:lnTo>
                  <a:lnTo>
                    <a:pt x="1004557" y="438504"/>
                  </a:lnTo>
                  <a:lnTo>
                    <a:pt x="1010553" y="427141"/>
                  </a:lnTo>
                  <a:lnTo>
                    <a:pt x="1012710" y="414019"/>
                  </a:lnTo>
                  <a:lnTo>
                    <a:pt x="1012710" y="390080"/>
                  </a:lnTo>
                  <a:lnTo>
                    <a:pt x="1009488" y="374156"/>
                  </a:lnTo>
                  <a:lnTo>
                    <a:pt x="1000706" y="361140"/>
                  </a:lnTo>
                  <a:lnTo>
                    <a:pt x="987689" y="352357"/>
                  </a:lnTo>
                  <a:lnTo>
                    <a:pt x="971765" y="349135"/>
                  </a:lnTo>
                  <a:lnTo>
                    <a:pt x="895718" y="349135"/>
                  </a:lnTo>
                  <a:lnTo>
                    <a:pt x="874649" y="28397"/>
                  </a:lnTo>
                  <a:lnTo>
                    <a:pt x="871840" y="17241"/>
                  </a:lnTo>
                  <a:lnTo>
                    <a:pt x="865308" y="8226"/>
                  </a:lnTo>
                  <a:lnTo>
                    <a:pt x="855946" y="2197"/>
                  </a:lnTo>
                  <a:lnTo>
                    <a:pt x="844651" y="0"/>
                  </a:lnTo>
                  <a:lnTo>
                    <a:pt x="779526" y="0"/>
                  </a:lnTo>
                  <a:lnTo>
                    <a:pt x="749541" y="28232"/>
                  </a:lnTo>
                  <a:lnTo>
                    <a:pt x="728459" y="349148"/>
                  </a:lnTo>
                  <a:lnTo>
                    <a:pt x="655142" y="349148"/>
                  </a:lnTo>
                  <a:lnTo>
                    <a:pt x="655142" y="187604"/>
                  </a:lnTo>
                  <a:lnTo>
                    <a:pt x="652260" y="173364"/>
                  </a:lnTo>
                  <a:lnTo>
                    <a:pt x="644407" y="161724"/>
                  </a:lnTo>
                  <a:lnTo>
                    <a:pt x="632767" y="153871"/>
                  </a:lnTo>
                  <a:lnTo>
                    <a:pt x="618528" y="150990"/>
                  </a:lnTo>
                  <a:lnTo>
                    <a:pt x="613994" y="150990"/>
                  </a:lnTo>
                  <a:lnTo>
                    <a:pt x="613994" y="101041"/>
                  </a:lnTo>
                  <a:lnTo>
                    <a:pt x="611110" y="86801"/>
                  </a:lnTo>
                  <a:lnTo>
                    <a:pt x="603253" y="75161"/>
                  </a:lnTo>
                  <a:lnTo>
                    <a:pt x="591609" y="67308"/>
                  </a:lnTo>
                  <a:lnTo>
                    <a:pt x="577367" y="64427"/>
                  </a:lnTo>
                  <a:lnTo>
                    <a:pt x="132626" y="64427"/>
                  </a:lnTo>
                  <a:lnTo>
                    <a:pt x="118386" y="67308"/>
                  </a:lnTo>
                  <a:lnTo>
                    <a:pt x="106746" y="75161"/>
                  </a:lnTo>
                  <a:lnTo>
                    <a:pt x="98893" y="86801"/>
                  </a:lnTo>
                  <a:lnTo>
                    <a:pt x="96012" y="101041"/>
                  </a:lnTo>
                  <a:lnTo>
                    <a:pt x="96012" y="150990"/>
                  </a:lnTo>
                  <a:lnTo>
                    <a:pt x="91478" y="150990"/>
                  </a:lnTo>
                  <a:lnTo>
                    <a:pt x="77236" y="153871"/>
                  </a:lnTo>
                  <a:lnTo>
                    <a:pt x="65592" y="161724"/>
                  </a:lnTo>
                  <a:lnTo>
                    <a:pt x="57734" y="173364"/>
                  </a:lnTo>
                  <a:lnTo>
                    <a:pt x="54851" y="187604"/>
                  </a:lnTo>
                  <a:lnTo>
                    <a:pt x="54851" y="503986"/>
                  </a:lnTo>
                  <a:lnTo>
                    <a:pt x="54851" y="512952"/>
                  </a:lnTo>
                  <a:lnTo>
                    <a:pt x="62115" y="520217"/>
                  </a:lnTo>
                  <a:lnTo>
                    <a:pt x="71081" y="520217"/>
                  </a:lnTo>
                  <a:lnTo>
                    <a:pt x="80048" y="520217"/>
                  </a:lnTo>
                  <a:lnTo>
                    <a:pt x="87312" y="512952"/>
                  </a:lnTo>
                  <a:lnTo>
                    <a:pt x="87312" y="503986"/>
                  </a:lnTo>
                  <a:lnTo>
                    <a:pt x="87312" y="187604"/>
                  </a:lnTo>
                  <a:lnTo>
                    <a:pt x="87312" y="185305"/>
                  </a:lnTo>
                  <a:lnTo>
                    <a:pt x="89179" y="183438"/>
                  </a:lnTo>
                  <a:lnTo>
                    <a:pt x="91478" y="183438"/>
                  </a:lnTo>
                  <a:lnTo>
                    <a:pt x="618528" y="183438"/>
                  </a:lnTo>
                  <a:lnTo>
                    <a:pt x="620814" y="183438"/>
                  </a:lnTo>
                  <a:lnTo>
                    <a:pt x="622681" y="185305"/>
                  </a:lnTo>
                  <a:lnTo>
                    <a:pt x="622681" y="187604"/>
                  </a:lnTo>
                  <a:lnTo>
                    <a:pt x="622681" y="349148"/>
                  </a:lnTo>
                  <a:lnTo>
                    <a:pt x="223748" y="349148"/>
                  </a:lnTo>
                  <a:lnTo>
                    <a:pt x="207826" y="352370"/>
                  </a:lnTo>
                  <a:lnTo>
                    <a:pt x="194814" y="361151"/>
                  </a:lnTo>
                  <a:lnTo>
                    <a:pt x="186036" y="374164"/>
                  </a:lnTo>
                  <a:lnTo>
                    <a:pt x="182816" y="390080"/>
                  </a:lnTo>
                  <a:lnTo>
                    <a:pt x="182816" y="414019"/>
                  </a:lnTo>
                  <a:lnTo>
                    <a:pt x="184971" y="427141"/>
                  </a:lnTo>
                  <a:lnTo>
                    <a:pt x="190963" y="438504"/>
                  </a:lnTo>
                  <a:lnTo>
                    <a:pt x="200079" y="447397"/>
                  </a:lnTo>
                  <a:lnTo>
                    <a:pt x="211607" y="453110"/>
                  </a:lnTo>
                  <a:lnTo>
                    <a:pt x="211607" y="879043"/>
                  </a:lnTo>
                  <a:lnTo>
                    <a:pt x="87312" y="879043"/>
                  </a:lnTo>
                  <a:lnTo>
                    <a:pt x="87312" y="568909"/>
                  </a:lnTo>
                  <a:lnTo>
                    <a:pt x="87312" y="559942"/>
                  </a:lnTo>
                  <a:lnTo>
                    <a:pt x="80048" y="552678"/>
                  </a:lnTo>
                  <a:lnTo>
                    <a:pt x="71094" y="552678"/>
                  </a:lnTo>
                  <a:lnTo>
                    <a:pt x="62128" y="552678"/>
                  </a:lnTo>
                  <a:lnTo>
                    <a:pt x="54864" y="559942"/>
                  </a:lnTo>
                  <a:lnTo>
                    <a:pt x="54864" y="568909"/>
                  </a:lnTo>
                  <a:lnTo>
                    <a:pt x="54864" y="879043"/>
                  </a:lnTo>
                  <a:lnTo>
                    <a:pt x="16230" y="879043"/>
                  </a:lnTo>
                  <a:lnTo>
                    <a:pt x="7264" y="879043"/>
                  </a:lnTo>
                  <a:lnTo>
                    <a:pt x="0" y="886307"/>
                  </a:lnTo>
                  <a:lnTo>
                    <a:pt x="0" y="895273"/>
                  </a:lnTo>
                  <a:lnTo>
                    <a:pt x="0" y="904239"/>
                  </a:lnTo>
                  <a:lnTo>
                    <a:pt x="7264" y="911504"/>
                  </a:lnTo>
                  <a:lnTo>
                    <a:pt x="16230" y="911504"/>
                  </a:lnTo>
                  <a:lnTo>
                    <a:pt x="1037551" y="911504"/>
                  </a:lnTo>
                  <a:lnTo>
                    <a:pt x="1046518" y="911504"/>
                  </a:lnTo>
                  <a:lnTo>
                    <a:pt x="1053782" y="904239"/>
                  </a:lnTo>
                  <a:lnTo>
                    <a:pt x="1053782" y="895273"/>
                  </a:lnTo>
                  <a:lnTo>
                    <a:pt x="1053782" y="886307"/>
                  </a:lnTo>
                  <a:lnTo>
                    <a:pt x="1046518" y="879043"/>
                  </a:lnTo>
                  <a:lnTo>
                    <a:pt x="1037551" y="879043"/>
                  </a:lnTo>
                  <a:close/>
                </a:path>
              </a:pathLst>
            </a:custGeom>
            <a:ln w="635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2908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25196" y="0"/>
                  </a:moveTo>
                  <a:lnTo>
                    <a:pt x="7264" y="0"/>
                  </a:lnTo>
                  <a:lnTo>
                    <a:pt x="0" y="7264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lnTo>
                    <a:pt x="32461" y="7264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2908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32461" y="67157"/>
                  </a:moveTo>
                  <a:lnTo>
                    <a:pt x="32461" y="16230"/>
                  </a:lnTo>
                  <a:lnTo>
                    <a:pt x="32461" y="7264"/>
                  </a:lnTo>
                  <a:lnTo>
                    <a:pt x="25196" y="0"/>
                  </a:lnTo>
                  <a:lnTo>
                    <a:pt x="16230" y="0"/>
                  </a:lnTo>
                  <a:lnTo>
                    <a:pt x="7264" y="0"/>
                  </a:lnTo>
                  <a:lnTo>
                    <a:pt x="0" y="7264"/>
                  </a:lnTo>
                  <a:lnTo>
                    <a:pt x="0" y="16230"/>
                  </a:lnTo>
                  <a:lnTo>
                    <a:pt x="0" y="67157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16230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close/>
                </a:path>
              </a:pathLst>
            </a:custGeom>
            <a:ln w="635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9753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25196" y="0"/>
                  </a:moveTo>
                  <a:lnTo>
                    <a:pt x="7264" y="0"/>
                  </a:lnTo>
                  <a:lnTo>
                    <a:pt x="0" y="7264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lnTo>
                    <a:pt x="32461" y="7264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9753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32461" y="67157"/>
                  </a:moveTo>
                  <a:lnTo>
                    <a:pt x="32461" y="16230"/>
                  </a:lnTo>
                  <a:lnTo>
                    <a:pt x="32461" y="7264"/>
                  </a:lnTo>
                  <a:lnTo>
                    <a:pt x="25196" y="0"/>
                  </a:lnTo>
                  <a:lnTo>
                    <a:pt x="16230" y="0"/>
                  </a:lnTo>
                  <a:lnTo>
                    <a:pt x="7264" y="0"/>
                  </a:lnTo>
                  <a:lnTo>
                    <a:pt x="0" y="7264"/>
                  </a:lnTo>
                  <a:lnTo>
                    <a:pt x="0" y="16230"/>
                  </a:lnTo>
                  <a:lnTo>
                    <a:pt x="0" y="67157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16230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close/>
                </a:path>
              </a:pathLst>
            </a:custGeom>
            <a:ln w="635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6599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25196" y="0"/>
                  </a:moveTo>
                  <a:lnTo>
                    <a:pt x="7264" y="0"/>
                  </a:lnTo>
                  <a:lnTo>
                    <a:pt x="0" y="7264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lnTo>
                    <a:pt x="32461" y="7264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26599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32461" y="67157"/>
                  </a:moveTo>
                  <a:lnTo>
                    <a:pt x="32461" y="16230"/>
                  </a:lnTo>
                  <a:lnTo>
                    <a:pt x="32461" y="7264"/>
                  </a:lnTo>
                  <a:lnTo>
                    <a:pt x="25196" y="0"/>
                  </a:lnTo>
                  <a:lnTo>
                    <a:pt x="16230" y="0"/>
                  </a:lnTo>
                  <a:lnTo>
                    <a:pt x="7264" y="0"/>
                  </a:lnTo>
                  <a:lnTo>
                    <a:pt x="0" y="7264"/>
                  </a:lnTo>
                  <a:lnTo>
                    <a:pt x="0" y="16230"/>
                  </a:lnTo>
                  <a:lnTo>
                    <a:pt x="0" y="67157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16230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close/>
                </a:path>
              </a:pathLst>
            </a:custGeom>
            <a:ln w="635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53443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25196" y="0"/>
                  </a:moveTo>
                  <a:lnTo>
                    <a:pt x="7264" y="0"/>
                  </a:lnTo>
                  <a:lnTo>
                    <a:pt x="0" y="7264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lnTo>
                    <a:pt x="32461" y="7264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53443" y="3748227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20">
                  <a:moveTo>
                    <a:pt x="32461" y="67157"/>
                  </a:moveTo>
                  <a:lnTo>
                    <a:pt x="32461" y="16230"/>
                  </a:lnTo>
                  <a:lnTo>
                    <a:pt x="32461" y="7264"/>
                  </a:lnTo>
                  <a:lnTo>
                    <a:pt x="25196" y="0"/>
                  </a:lnTo>
                  <a:lnTo>
                    <a:pt x="16230" y="0"/>
                  </a:lnTo>
                  <a:lnTo>
                    <a:pt x="7264" y="0"/>
                  </a:lnTo>
                  <a:lnTo>
                    <a:pt x="0" y="7264"/>
                  </a:lnTo>
                  <a:lnTo>
                    <a:pt x="0" y="16230"/>
                  </a:lnTo>
                  <a:lnTo>
                    <a:pt x="0" y="67157"/>
                  </a:lnTo>
                  <a:lnTo>
                    <a:pt x="0" y="76123"/>
                  </a:lnTo>
                  <a:lnTo>
                    <a:pt x="7264" y="83388"/>
                  </a:lnTo>
                  <a:lnTo>
                    <a:pt x="16230" y="83388"/>
                  </a:lnTo>
                  <a:lnTo>
                    <a:pt x="25196" y="83388"/>
                  </a:lnTo>
                  <a:lnTo>
                    <a:pt x="32461" y="76123"/>
                  </a:lnTo>
                  <a:lnTo>
                    <a:pt x="32461" y="67157"/>
                  </a:lnTo>
                  <a:close/>
                </a:path>
              </a:pathLst>
            </a:custGeom>
            <a:ln w="6350">
              <a:solidFill>
                <a:srgbClr val="D5D8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6429" y="3495462"/>
              <a:ext cx="991039" cy="104290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185001" y="4926271"/>
            <a:ext cx="2305685" cy="1584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ts val="3325"/>
              </a:lnSpc>
              <a:spcBef>
                <a:spcPts val="125"/>
              </a:spcBef>
            </a:pPr>
            <a:r>
              <a:rPr sz="2900" b="1" spc="-10" dirty="0">
                <a:solidFill>
                  <a:srgbClr val="0F66B2"/>
                </a:solidFill>
                <a:latin typeface="Roboto"/>
                <a:cs typeface="Roboto"/>
              </a:rPr>
              <a:t>20.000</a:t>
            </a:r>
            <a:endParaRPr sz="2900">
              <a:latin typeface="Roboto"/>
              <a:cs typeface="Roboto"/>
            </a:endParaRPr>
          </a:p>
          <a:p>
            <a:pPr algn="ctr">
              <a:lnSpc>
                <a:spcPts val="3325"/>
              </a:lnSpc>
            </a:pPr>
            <a:r>
              <a:rPr sz="2900" b="1" dirty="0">
                <a:solidFill>
                  <a:srgbClr val="0F66B2"/>
                </a:solidFill>
                <a:latin typeface="Roboto"/>
                <a:cs typeface="Roboto"/>
              </a:rPr>
              <a:t>addetti</a:t>
            </a:r>
            <a:r>
              <a:rPr sz="2900" b="1" spc="-20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0F66B2"/>
                </a:solidFill>
                <a:latin typeface="Roboto"/>
                <a:cs typeface="Roboto"/>
              </a:rPr>
              <a:t>diretti</a:t>
            </a:r>
            <a:endParaRPr sz="2900">
              <a:latin typeface="Roboto"/>
              <a:cs typeface="Roboto"/>
            </a:endParaRPr>
          </a:p>
          <a:p>
            <a:pPr marL="662940" marR="339090" indent="-254635">
              <a:lnSpc>
                <a:spcPts val="2280"/>
              </a:lnSpc>
              <a:spcBef>
                <a:spcPts val="1025"/>
              </a:spcBef>
            </a:pPr>
            <a:r>
              <a:rPr sz="2350" b="1" dirty="0">
                <a:solidFill>
                  <a:srgbClr val="414042"/>
                </a:solidFill>
                <a:latin typeface="Roboto"/>
                <a:cs typeface="Roboto"/>
              </a:rPr>
              <a:t>e</a:t>
            </a:r>
            <a:r>
              <a:rPr sz="2350" b="1" spc="-20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350" b="1" spc="-10" dirty="0">
                <a:solidFill>
                  <a:srgbClr val="414042"/>
                </a:solidFill>
                <a:latin typeface="Roboto"/>
                <a:cs typeface="Roboto"/>
              </a:rPr>
              <a:t>altrettanti indiretti</a:t>
            </a:r>
            <a:endParaRPr sz="235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04311" y="4850740"/>
            <a:ext cx="1609725" cy="15843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21615" marR="5080" indent="-209550">
              <a:lnSpc>
                <a:spcPts val="3170"/>
              </a:lnSpc>
              <a:spcBef>
                <a:spcPts val="490"/>
              </a:spcBef>
            </a:pPr>
            <a:r>
              <a:rPr sz="2900" b="1" dirty="0">
                <a:solidFill>
                  <a:srgbClr val="0F66B2"/>
                </a:solidFill>
                <a:latin typeface="Roboto"/>
                <a:cs typeface="Roboto"/>
              </a:rPr>
              <a:t>2</a:t>
            </a:r>
            <a:r>
              <a:rPr sz="2900" b="1" spc="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2900" b="1" spc="-10" dirty="0">
                <a:solidFill>
                  <a:srgbClr val="0F66B2"/>
                </a:solidFill>
                <a:latin typeface="Roboto"/>
                <a:cs typeface="Roboto"/>
              </a:rPr>
              <a:t>miliardi </a:t>
            </a:r>
            <a:r>
              <a:rPr sz="2900" b="1" dirty="0">
                <a:solidFill>
                  <a:srgbClr val="0F66B2"/>
                </a:solidFill>
                <a:latin typeface="Roboto"/>
                <a:cs typeface="Roboto"/>
              </a:rPr>
              <a:t>di</a:t>
            </a:r>
            <a:r>
              <a:rPr sz="2900" b="1" spc="5" dirty="0">
                <a:solidFill>
                  <a:srgbClr val="0F66B2"/>
                </a:solidFill>
                <a:latin typeface="Roboto"/>
                <a:cs typeface="Roboto"/>
              </a:rPr>
              <a:t> </a:t>
            </a:r>
            <a:r>
              <a:rPr sz="2900" b="1" spc="-20" dirty="0">
                <a:solidFill>
                  <a:srgbClr val="0F66B2"/>
                </a:solidFill>
                <a:latin typeface="Roboto"/>
                <a:cs typeface="Roboto"/>
              </a:rPr>
              <a:t>euro</a:t>
            </a:r>
            <a:endParaRPr sz="2900">
              <a:latin typeface="Roboto"/>
              <a:cs typeface="Roboto"/>
            </a:endParaRPr>
          </a:p>
          <a:p>
            <a:pPr marL="125095" marR="56515" indent="8255">
              <a:lnSpc>
                <a:spcPts val="2280"/>
              </a:lnSpc>
              <a:spcBef>
                <a:spcPts val="965"/>
              </a:spcBef>
            </a:pPr>
            <a:r>
              <a:rPr sz="2350" b="1" dirty="0">
                <a:solidFill>
                  <a:srgbClr val="414042"/>
                </a:solidFill>
                <a:latin typeface="Roboto"/>
                <a:cs typeface="Roboto"/>
              </a:rPr>
              <a:t>il</a:t>
            </a:r>
            <a:r>
              <a:rPr sz="2350" b="1" spc="-25" dirty="0">
                <a:solidFill>
                  <a:srgbClr val="414042"/>
                </a:solidFill>
                <a:latin typeface="Roboto"/>
                <a:cs typeface="Roboto"/>
              </a:rPr>
              <a:t> </a:t>
            </a:r>
            <a:r>
              <a:rPr sz="2350" b="1" spc="-10" dirty="0">
                <a:solidFill>
                  <a:srgbClr val="414042"/>
                </a:solidFill>
                <a:latin typeface="Roboto"/>
                <a:cs typeface="Roboto"/>
              </a:rPr>
              <a:t>fatturato industriale</a:t>
            </a:r>
            <a:endParaRPr sz="2350">
              <a:latin typeface="Roboto"/>
              <a:cs typeface="Roboto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871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Comparto</a:t>
            </a:r>
            <a:r>
              <a:rPr spc="15" dirty="0"/>
              <a:t> </a:t>
            </a:r>
            <a:r>
              <a:rPr spc="105" dirty="0"/>
              <a:t>bici</a:t>
            </a:r>
            <a:r>
              <a:rPr spc="15" dirty="0"/>
              <a:t> </a:t>
            </a:r>
            <a:r>
              <a:rPr spc="150" dirty="0"/>
              <a:t>in</a:t>
            </a:r>
            <a:r>
              <a:rPr spc="15" dirty="0"/>
              <a:t> </a:t>
            </a:r>
            <a:r>
              <a:rPr spc="-10" dirty="0"/>
              <a:t>Italia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553</Words>
  <Application>Microsoft Office PowerPoint</Application>
  <PresentationFormat>Personalizzato</PresentationFormat>
  <Paragraphs>219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Acta Display Light</vt:lpstr>
      <vt:lpstr>Liberation Serif</vt:lpstr>
      <vt:lpstr>Roboto</vt:lpstr>
      <vt:lpstr>Office Theme</vt:lpstr>
      <vt:lpstr>Conferenza stampa presentazione dati 2022</vt:lpstr>
      <vt:lpstr>Dati di mercato</vt:lpstr>
      <vt:lpstr>Composizione del mercato</vt:lpstr>
      <vt:lpstr>Composizione del venduto</vt:lpstr>
      <vt:lpstr>Import parti bici</vt:lpstr>
      <vt:lpstr>Valori di export e import bici</vt:lpstr>
      <vt:lpstr>Import di parti</vt:lpstr>
      <vt:lpstr>Il valore dell’industria di parti bici</vt:lpstr>
      <vt:lpstr>Comparto bici in Italia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ANCMA-Presentazione-2303</dc:title>
  <cp:lastModifiedBy>Elisa Schillirò</cp:lastModifiedBy>
  <cp:revision>2</cp:revision>
  <dcterms:created xsi:type="dcterms:W3CDTF">2023-03-23T11:49:50Z</dcterms:created>
  <dcterms:modified xsi:type="dcterms:W3CDTF">2023-03-23T12:06:45Z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Adobe Illustrator 27.3 (Windows)</vt:lpwstr>
  </property>
  <property fmtid="{D5CDD505-2E9C-101B-9397-08002B2CF9AE}" pid="4" name="LastSaved">
    <vt:filetime>2023-03-23T00:00:00Z</vt:filetime>
  </property>
  <property fmtid="{D5CDD505-2E9C-101B-9397-08002B2CF9AE}" pid="5" name="Producer">
    <vt:lpwstr>Adobe PDF library 17.00</vt:lpwstr>
  </property>
</Properties>
</file>